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4"/>
  </p:sldMasterIdLst>
  <p:sldIdLst>
    <p:sldId id="256" r:id="rId5"/>
    <p:sldId id="258" r:id="rId6"/>
    <p:sldId id="259" r:id="rId7"/>
    <p:sldId id="260" r:id="rId8"/>
    <p:sldId id="261" r:id="rId9"/>
    <p:sldId id="262" r:id="rId10"/>
    <p:sldId id="263" r:id="rId11"/>
    <p:sldId id="264" r:id="rId12"/>
    <p:sldId id="272" r:id="rId13"/>
    <p:sldId id="271"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48B8A28-7082-4829-A54C-5C4C3A84A68A}" v="218" dt="2023-10-06T20:01:01.9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129" autoAdjust="0"/>
    <p:restoredTop sz="94660"/>
  </p:normalViewPr>
  <p:slideViewPr>
    <p:cSldViewPr snapToGrid="0">
      <p:cViewPr varScale="1">
        <p:scale>
          <a:sx n="75" d="100"/>
          <a:sy n="75" d="100"/>
        </p:scale>
        <p:origin x="62" y="29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 Lynch" userId="33705323-84d4-489e-88a8-407a1b2b5df1" providerId="ADAL" clId="{E48B8A28-7082-4829-A54C-5C4C3A84A68A}"/>
    <pc:docChg chg="undo custSel addSld delSld modSld">
      <pc:chgData name="A Lynch" userId="33705323-84d4-489e-88a8-407a1b2b5df1" providerId="ADAL" clId="{E48B8A28-7082-4829-A54C-5C4C3A84A68A}" dt="2023-10-11T16:53:03.242" v="470" actId="2696"/>
      <pc:docMkLst>
        <pc:docMk/>
      </pc:docMkLst>
      <pc:sldChg chg="addSp delSp modSp del mod setBg">
        <pc:chgData name="A Lynch" userId="33705323-84d4-489e-88a8-407a1b2b5df1" providerId="ADAL" clId="{E48B8A28-7082-4829-A54C-5C4C3A84A68A}" dt="2023-10-11T16:51:24.613" v="461" actId="2696"/>
        <pc:sldMkLst>
          <pc:docMk/>
          <pc:sldMk cId="969954628" sldId="257"/>
        </pc:sldMkLst>
        <pc:spChg chg="add del">
          <ac:chgData name="A Lynch" userId="33705323-84d4-489e-88a8-407a1b2b5df1" providerId="ADAL" clId="{E48B8A28-7082-4829-A54C-5C4C3A84A68A}" dt="2023-10-06T19:40:47.362" v="286" actId="26606"/>
          <ac:spMkLst>
            <pc:docMk/>
            <pc:sldMk cId="969954628" sldId="257"/>
            <ac:spMk id="8" creationId="{E97C36FC-DEAA-4DCA-B0AB-7F9357FA4016}"/>
          </ac:spMkLst>
        </pc:spChg>
        <pc:spChg chg="add del">
          <ac:chgData name="A Lynch" userId="33705323-84d4-489e-88a8-407a1b2b5df1" providerId="ADAL" clId="{E48B8A28-7082-4829-A54C-5C4C3A84A68A}" dt="2023-10-06T19:40:47.362" v="286" actId="26606"/>
          <ac:spMkLst>
            <pc:docMk/>
            <pc:sldMk cId="969954628" sldId="257"/>
            <ac:spMk id="10" creationId="{278C38CD-A630-49FF-8417-6792A2B13FCA}"/>
          </ac:spMkLst>
        </pc:spChg>
        <pc:spChg chg="add del">
          <ac:chgData name="A Lynch" userId="33705323-84d4-489e-88a8-407a1b2b5df1" providerId="ADAL" clId="{E48B8A28-7082-4829-A54C-5C4C3A84A68A}" dt="2023-10-06T19:40:30.036" v="283" actId="26606"/>
          <ac:spMkLst>
            <pc:docMk/>
            <pc:sldMk cId="969954628" sldId="257"/>
            <ac:spMk id="15" creationId="{8950AD4C-6AF3-49F8-94E1-DBCAFB39478B}"/>
          </ac:spMkLst>
        </pc:spChg>
        <pc:spChg chg="add del">
          <ac:chgData name="A Lynch" userId="33705323-84d4-489e-88a8-407a1b2b5df1" providerId="ADAL" clId="{E48B8A28-7082-4829-A54C-5C4C3A84A68A}" dt="2023-10-06T19:40:30.036" v="283" actId="26606"/>
          <ac:spMkLst>
            <pc:docMk/>
            <pc:sldMk cId="969954628" sldId="257"/>
            <ac:spMk id="17" creationId="{8DBEAE55-3EA1-41D7-A212-5F7D8986C1F2}"/>
          </ac:spMkLst>
        </pc:spChg>
        <pc:spChg chg="add del">
          <ac:chgData name="A Lynch" userId="33705323-84d4-489e-88a8-407a1b2b5df1" providerId="ADAL" clId="{E48B8A28-7082-4829-A54C-5C4C3A84A68A}" dt="2023-10-06T19:40:30.036" v="283" actId="26606"/>
          <ac:spMkLst>
            <pc:docMk/>
            <pc:sldMk cId="969954628" sldId="257"/>
            <ac:spMk id="19" creationId="{CFC5F0E7-644F-4101-BE72-12825CF537E7}"/>
          </ac:spMkLst>
        </pc:spChg>
        <pc:spChg chg="add del">
          <ac:chgData name="A Lynch" userId="33705323-84d4-489e-88a8-407a1b2b5df1" providerId="ADAL" clId="{E48B8A28-7082-4829-A54C-5C4C3A84A68A}" dt="2023-10-06T19:40:30.036" v="283" actId="26606"/>
          <ac:spMkLst>
            <pc:docMk/>
            <pc:sldMk cId="969954628" sldId="257"/>
            <ac:spMk id="21" creationId="{B1F9B6B4-B0C4-45C6-A086-901C960D03E7}"/>
          </ac:spMkLst>
        </pc:spChg>
        <pc:spChg chg="add del">
          <ac:chgData name="A Lynch" userId="33705323-84d4-489e-88a8-407a1b2b5df1" providerId="ADAL" clId="{E48B8A28-7082-4829-A54C-5C4C3A84A68A}" dt="2023-10-06T19:40:47.347" v="285" actId="26606"/>
          <ac:spMkLst>
            <pc:docMk/>
            <pc:sldMk cId="969954628" sldId="257"/>
            <ac:spMk id="23" creationId="{32BC26D8-82FB-445E-AA49-62A77D7C1EE0}"/>
          </ac:spMkLst>
        </pc:spChg>
        <pc:spChg chg="add del">
          <ac:chgData name="A Lynch" userId="33705323-84d4-489e-88a8-407a1b2b5df1" providerId="ADAL" clId="{E48B8A28-7082-4829-A54C-5C4C3A84A68A}" dt="2023-10-06T19:40:47.347" v="285" actId="26606"/>
          <ac:spMkLst>
            <pc:docMk/>
            <pc:sldMk cId="969954628" sldId="257"/>
            <ac:spMk id="24" creationId="{CB44330D-EA18-4254-AA95-EB49948539B8}"/>
          </ac:spMkLst>
        </pc:spChg>
        <pc:spChg chg="add">
          <ac:chgData name="A Lynch" userId="33705323-84d4-489e-88a8-407a1b2b5df1" providerId="ADAL" clId="{E48B8A28-7082-4829-A54C-5C4C3A84A68A}" dt="2023-10-06T19:40:47.362" v="286" actId="26606"/>
          <ac:spMkLst>
            <pc:docMk/>
            <pc:sldMk cId="969954628" sldId="257"/>
            <ac:spMk id="26" creationId="{C83A5C14-ED91-4CD1-809E-D29FF97C9AF5}"/>
          </ac:spMkLst>
        </pc:spChg>
        <pc:spChg chg="add">
          <ac:chgData name="A Lynch" userId="33705323-84d4-489e-88a8-407a1b2b5df1" providerId="ADAL" clId="{E48B8A28-7082-4829-A54C-5C4C3A84A68A}" dt="2023-10-06T19:40:47.362" v="286" actId="26606"/>
          <ac:spMkLst>
            <pc:docMk/>
            <pc:sldMk cId="969954628" sldId="257"/>
            <ac:spMk id="27" creationId="{56065185-5C34-4F86-AA96-AA4D065B0EF4}"/>
          </ac:spMkLst>
        </pc:spChg>
        <pc:spChg chg="add del">
          <ac:chgData name="A Lynch" userId="33705323-84d4-489e-88a8-407a1b2b5df1" providerId="ADAL" clId="{E48B8A28-7082-4829-A54C-5C4C3A84A68A}" dt="2023-10-06T15:49:38.704" v="148" actId="26606"/>
          <ac:spMkLst>
            <pc:docMk/>
            <pc:sldMk cId="969954628" sldId="257"/>
            <ac:spMk id="1033" creationId="{854ECEBE-9353-406C-9313-02A517A310EF}"/>
          </ac:spMkLst>
        </pc:spChg>
        <pc:spChg chg="add del">
          <ac:chgData name="A Lynch" userId="33705323-84d4-489e-88a8-407a1b2b5df1" providerId="ADAL" clId="{E48B8A28-7082-4829-A54C-5C4C3A84A68A}" dt="2023-10-06T15:49:38.704" v="148" actId="26606"/>
          <ac:spMkLst>
            <pc:docMk/>
            <pc:sldMk cId="969954628" sldId="257"/>
            <ac:spMk id="1035" creationId="{86806086-A782-4311-A63B-1A68574D8067}"/>
          </ac:spMkLst>
        </pc:spChg>
        <pc:spChg chg="add del">
          <ac:chgData name="A Lynch" userId="33705323-84d4-489e-88a8-407a1b2b5df1" providerId="ADAL" clId="{E48B8A28-7082-4829-A54C-5C4C3A84A68A}" dt="2023-10-06T15:49:38.704" v="148" actId="26606"/>
          <ac:spMkLst>
            <pc:docMk/>
            <pc:sldMk cId="969954628" sldId="257"/>
            <ac:spMk id="1037" creationId="{CE71458B-DF80-43DF-9693-2EC3878ACAB5}"/>
          </ac:spMkLst>
        </pc:spChg>
        <pc:spChg chg="add del">
          <ac:chgData name="A Lynch" userId="33705323-84d4-489e-88a8-407a1b2b5df1" providerId="ADAL" clId="{E48B8A28-7082-4829-A54C-5C4C3A84A68A}" dt="2023-10-06T15:49:38.704" v="148" actId="26606"/>
          <ac:spMkLst>
            <pc:docMk/>
            <pc:sldMk cId="969954628" sldId="257"/>
            <ac:spMk id="1039" creationId="{DE1994AC-22D1-4B48-9EDA-BE373E704567}"/>
          </ac:spMkLst>
        </pc:spChg>
        <pc:spChg chg="add del">
          <ac:chgData name="A Lynch" userId="33705323-84d4-489e-88a8-407a1b2b5df1" providerId="ADAL" clId="{E48B8A28-7082-4829-A54C-5C4C3A84A68A}" dt="2023-10-06T15:49:38.704" v="148" actId="26606"/>
          <ac:spMkLst>
            <pc:docMk/>
            <pc:sldMk cId="969954628" sldId="257"/>
            <ac:spMk id="1041" creationId="{22220111-5018-4EB7-A38B-79BD37F7C095}"/>
          </ac:spMkLst>
        </pc:spChg>
        <pc:spChg chg="add del">
          <ac:chgData name="A Lynch" userId="33705323-84d4-489e-88a8-407a1b2b5df1" providerId="ADAL" clId="{E48B8A28-7082-4829-A54C-5C4C3A84A68A}" dt="2023-10-06T15:49:55.075" v="150" actId="26606"/>
          <ac:spMkLst>
            <pc:docMk/>
            <pc:sldMk cId="969954628" sldId="257"/>
            <ac:spMk id="1043" creationId="{23F913F6-F63F-48B0-A7AF-926A7153D62C}"/>
          </ac:spMkLst>
        </pc:spChg>
        <pc:spChg chg="add del">
          <ac:chgData name="A Lynch" userId="33705323-84d4-489e-88a8-407a1b2b5df1" providerId="ADAL" clId="{E48B8A28-7082-4829-A54C-5C4C3A84A68A}" dt="2023-10-06T15:49:55.075" v="150" actId="26606"/>
          <ac:spMkLst>
            <pc:docMk/>
            <pc:sldMk cId="969954628" sldId="257"/>
            <ac:spMk id="1044" creationId="{07BFFC13-2799-44A2-A567-CEE04002BD2F}"/>
          </ac:spMkLst>
        </pc:spChg>
        <pc:spChg chg="add del">
          <ac:chgData name="A Lynch" userId="33705323-84d4-489e-88a8-407a1b2b5df1" providerId="ADAL" clId="{E48B8A28-7082-4829-A54C-5C4C3A84A68A}" dt="2023-10-06T15:49:55.075" v="150" actId="26606"/>
          <ac:spMkLst>
            <pc:docMk/>
            <pc:sldMk cId="969954628" sldId="257"/>
            <ac:spMk id="1045" creationId="{0E7AFD98-0C20-4002-94A1-A343CE3E2C1D}"/>
          </ac:spMkLst>
        </pc:spChg>
        <pc:spChg chg="add del">
          <ac:chgData name="A Lynch" userId="33705323-84d4-489e-88a8-407a1b2b5df1" providerId="ADAL" clId="{E48B8A28-7082-4829-A54C-5C4C3A84A68A}" dt="2023-10-06T15:49:55.075" v="150" actId="26606"/>
          <ac:spMkLst>
            <pc:docMk/>
            <pc:sldMk cId="969954628" sldId="257"/>
            <ac:spMk id="1046" creationId="{C3EF5342-2828-4B40-9776-872CF7FCAD37}"/>
          </ac:spMkLst>
        </pc:spChg>
        <pc:spChg chg="add del">
          <ac:chgData name="A Lynch" userId="33705323-84d4-489e-88a8-407a1b2b5df1" providerId="ADAL" clId="{E48B8A28-7082-4829-A54C-5C4C3A84A68A}" dt="2023-10-06T15:49:55.075" v="150" actId="26606"/>
          <ac:spMkLst>
            <pc:docMk/>
            <pc:sldMk cId="969954628" sldId="257"/>
            <ac:spMk id="1047" creationId="{AE2D9032-6C33-4FC4-B12D-A43A532EF7A1}"/>
          </ac:spMkLst>
        </pc:spChg>
        <pc:picChg chg="del">
          <ac:chgData name="A Lynch" userId="33705323-84d4-489e-88a8-407a1b2b5df1" providerId="ADAL" clId="{E48B8A28-7082-4829-A54C-5C4C3A84A68A}" dt="2023-10-02T08:47:18.729" v="3" actId="478"/>
          <ac:picMkLst>
            <pc:docMk/>
            <pc:sldMk cId="969954628" sldId="257"/>
            <ac:picMk id="2" creationId="{00000000-0000-0000-0000-000000000000}"/>
          </ac:picMkLst>
        </pc:picChg>
        <pc:picChg chg="add del mod">
          <ac:chgData name="A Lynch" userId="33705323-84d4-489e-88a8-407a1b2b5df1" providerId="ADAL" clId="{E48B8A28-7082-4829-A54C-5C4C3A84A68A}" dt="2023-10-06T19:40:10.618" v="279" actId="478"/>
          <ac:picMkLst>
            <pc:docMk/>
            <pc:sldMk cId="969954628" sldId="257"/>
            <ac:picMk id="2" creationId="{0FDD04FD-8DEF-5AE2-D6B4-ECE6529E612B}"/>
          </ac:picMkLst>
        </pc:picChg>
        <pc:picChg chg="del">
          <ac:chgData name="A Lynch" userId="33705323-84d4-489e-88a8-407a1b2b5df1" providerId="ADAL" clId="{E48B8A28-7082-4829-A54C-5C4C3A84A68A}" dt="2023-10-02T08:47:16.803" v="2" actId="478"/>
          <ac:picMkLst>
            <pc:docMk/>
            <pc:sldMk cId="969954628" sldId="257"/>
            <ac:picMk id="3" creationId="{00000000-0000-0000-0000-000000000000}"/>
          </ac:picMkLst>
        </pc:picChg>
        <pc:picChg chg="add mod">
          <ac:chgData name="A Lynch" userId="33705323-84d4-489e-88a8-407a1b2b5df1" providerId="ADAL" clId="{E48B8A28-7082-4829-A54C-5C4C3A84A68A}" dt="2023-10-06T19:40:47.362" v="286" actId="26606"/>
          <ac:picMkLst>
            <pc:docMk/>
            <pc:sldMk cId="969954628" sldId="257"/>
            <ac:picMk id="3" creationId="{8943809F-8C81-CF5D-BBDE-02E9A84AD7FD}"/>
          </ac:picMkLst>
        </pc:picChg>
        <pc:picChg chg="add del mod">
          <ac:chgData name="A Lynch" userId="33705323-84d4-489e-88a8-407a1b2b5df1" providerId="ADAL" clId="{E48B8A28-7082-4829-A54C-5C4C3A84A68A}" dt="2023-10-06T15:48:22.498" v="144" actId="478"/>
          <ac:picMkLst>
            <pc:docMk/>
            <pc:sldMk cId="969954628" sldId="257"/>
            <ac:picMk id="1026" creationId="{656329CE-E29B-D9C7-23F4-F4E35AC59DA3}"/>
          </ac:picMkLst>
        </pc:picChg>
        <pc:picChg chg="add del mod ord">
          <ac:chgData name="A Lynch" userId="33705323-84d4-489e-88a8-407a1b2b5df1" providerId="ADAL" clId="{E48B8A28-7082-4829-A54C-5C4C3A84A68A}" dt="2023-10-06T16:00:29.785" v="215" actId="478"/>
          <ac:picMkLst>
            <pc:docMk/>
            <pc:sldMk cId="969954628" sldId="257"/>
            <ac:picMk id="1028" creationId="{BF6251BF-6B97-D10C-453E-54F1E599D804}"/>
          </ac:picMkLst>
        </pc:picChg>
      </pc:sldChg>
      <pc:sldChg chg="modSp mod">
        <pc:chgData name="A Lynch" userId="33705323-84d4-489e-88a8-407a1b2b5df1" providerId="ADAL" clId="{E48B8A28-7082-4829-A54C-5C4C3A84A68A}" dt="2023-10-08T20:42:35.053" v="410" actId="20577"/>
        <pc:sldMkLst>
          <pc:docMk/>
          <pc:sldMk cId="2711312605" sldId="258"/>
        </pc:sldMkLst>
        <pc:spChg chg="mod">
          <ac:chgData name="A Lynch" userId="33705323-84d4-489e-88a8-407a1b2b5df1" providerId="ADAL" clId="{E48B8A28-7082-4829-A54C-5C4C3A84A68A}" dt="2023-10-08T20:42:35.053" v="410" actId="20577"/>
          <ac:spMkLst>
            <pc:docMk/>
            <pc:sldMk cId="2711312605" sldId="258"/>
            <ac:spMk id="3" creationId="{00000000-0000-0000-0000-000000000000}"/>
          </ac:spMkLst>
        </pc:spChg>
      </pc:sldChg>
      <pc:sldChg chg="modSp mod">
        <pc:chgData name="A Lynch" userId="33705323-84d4-489e-88a8-407a1b2b5df1" providerId="ADAL" clId="{E48B8A28-7082-4829-A54C-5C4C3A84A68A}" dt="2023-10-08T20:43:15.880" v="427" actId="20577"/>
        <pc:sldMkLst>
          <pc:docMk/>
          <pc:sldMk cId="4110681728" sldId="259"/>
        </pc:sldMkLst>
        <pc:spChg chg="mod">
          <ac:chgData name="A Lynch" userId="33705323-84d4-489e-88a8-407a1b2b5df1" providerId="ADAL" clId="{E48B8A28-7082-4829-A54C-5C4C3A84A68A}" dt="2023-10-08T20:43:15.880" v="427" actId="20577"/>
          <ac:spMkLst>
            <pc:docMk/>
            <pc:sldMk cId="4110681728" sldId="259"/>
            <ac:spMk id="3" creationId="{00000000-0000-0000-0000-000000000000}"/>
          </ac:spMkLst>
        </pc:spChg>
      </pc:sldChg>
      <pc:sldChg chg="modSp mod">
        <pc:chgData name="A Lynch" userId="33705323-84d4-489e-88a8-407a1b2b5df1" providerId="ADAL" clId="{E48B8A28-7082-4829-A54C-5C4C3A84A68A}" dt="2023-10-08T20:43:35.845" v="443" actId="20577"/>
        <pc:sldMkLst>
          <pc:docMk/>
          <pc:sldMk cId="2718013944" sldId="261"/>
        </pc:sldMkLst>
        <pc:spChg chg="mod">
          <ac:chgData name="A Lynch" userId="33705323-84d4-489e-88a8-407a1b2b5df1" providerId="ADAL" clId="{E48B8A28-7082-4829-A54C-5C4C3A84A68A}" dt="2023-10-08T20:43:35.845" v="443" actId="20577"/>
          <ac:spMkLst>
            <pc:docMk/>
            <pc:sldMk cId="2718013944" sldId="261"/>
            <ac:spMk id="3" creationId="{00000000-0000-0000-0000-000000000000}"/>
          </ac:spMkLst>
        </pc:spChg>
      </pc:sldChg>
      <pc:sldChg chg="modSp mod">
        <pc:chgData name="A Lynch" userId="33705323-84d4-489e-88a8-407a1b2b5df1" providerId="ADAL" clId="{E48B8A28-7082-4829-A54C-5C4C3A84A68A}" dt="2023-10-08T20:43:48.923" v="445" actId="20577"/>
        <pc:sldMkLst>
          <pc:docMk/>
          <pc:sldMk cId="2294859824" sldId="262"/>
        </pc:sldMkLst>
        <pc:spChg chg="mod">
          <ac:chgData name="A Lynch" userId="33705323-84d4-489e-88a8-407a1b2b5df1" providerId="ADAL" clId="{E48B8A28-7082-4829-A54C-5C4C3A84A68A}" dt="2023-10-08T20:43:48.923" v="445" actId="20577"/>
          <ac:spMkLst>
            <pc:docMk/>
            <pc:sldMk cId="2294859824" sldId="262"/>
            <ac:spMk id="3" creationId="{00000000-0000-0000-0000-000000000000}"/>
          </ac:spMkLst>
        </pc:spChg>
      </pc:sldChg>
      <pc:sldChg chg="modSp mod">
        <pc:chgData name="A Lynch" userId="33705323-84d4-489e-88a8-407a1b2b5df1" providerId="ADAL" clId="{E48B8A28-7082-4829-A54C-5C4C3A84A68A}" dt="2023-10-08T20:44:14.666" v="451" actId="20577"/>
        <pc:sldMkLst>
          <pc:docMk/>
          <pc:sldMk cId="4155481431" sldId="263"/>
        </pc:sldMkLst>
        <pc:spChg chg="mod">
          <ac:chgData name="A Lynch" userId="33705323-84d4-489e-88a8-407a1b2b5df1" providerId="ADAL" clId="{E48B8A28-7082-4829-A54C-5C4C3A84A68A}" dt="2023-10-08T20:44:14.666" v="451" actId="20577"/>
          <ac:spMkLst>
            <pc:docMk/>
            <pc:sldMk cId="4155481431" sldId="263"/>
            <ac:spMk id="3" creationId="{00000000-0000-0000-0000-000000000000}"/>
          </ac:spMkLst>
        </pc:spChg>
      </pc:sldChg>
      <pc:sldChg chg="modSp mod">
        <pc:chgData name="A Lynch" userId="33705323-84d4-489e-88a8-407a1b2b5df1" providerId="ADAL" clId="{E48B8A28-7082-4829-A54C-5C4C3A84A68A}" dt="2023-10-08T20:44:36.659" v="458" actId="20577"/>
        <pc:sldMkLst>
          <pc:docMk/>
          <pc:sldMk cId="1218068033" sldId="264"/>
        </pc:sldMkLst>
        <pc:spChg chg="mod">
          <ac:chgData name="A Lynch" userId="33705323-84d4-489e-88a8-407a1b2b5df1" providerId="ADAL" clId="{E48B8A28-7082-4829-A54C-5C4C3A84A68A}" dt="2023-10-08T20:44:36.659" v="458" actId="20577"/>
          <ac:spMkLst>
            <pc:docMk/>
            <pc:sldMk cId="1218068033" sldId="264"/>
            <ac:spMk id="3" creationId="{00000000-0000-0000-0000-000000000000}"/>
          </ac:spMkLst>
        </pc:spChg>
      </pc:sldChg>
      <pc:sldChg chg="addSp delSp modSp del mod setBg">
        <pc:chgData name="A Lynch" userId="33705323-84d4-489e-88a8-407a1b2b5df1" providerId="ADAL" clId="{E48B8A28-7082-4829-A54C-5C4C3A84A68A}" dt="2023-10-11T16:52:01.439" v="463" actId="2696"/>
        <pc:sldMkLst>
          <pc:docMk/>
          <pc:sldMk cId="3768795376" sldId="265"/>
        </pc:sldMkLst>
        <pc:spChg chg="mod ord">
          <ac:chgData name="A Lynch" userId="33705323-84d4-489e-88a8-407a1b2b5df1" providerId="ADAL" clId="{E48B8A28-7082-4829-A54C-5C4C3A84A68A}" dt="2023-10-06T20:00:54.290" v="406" actId="14100"/>
          <ac:spMkLst>
            <pc:docMk/>
            <pc:sldMk cId="3768795376" sldId="265"/>
            <ac:spMk id="3" creationId="{00000000-0000-0000-0000-000000000000}"/>
          </ac:spMkLst>
        </pc:spChg>
        <pc:spChg chg="del mod">
          <ac:chgData name="A Lynch" userId="33705323-84d4-489e-88a8-407a1b2b5df1" providerId="ADAL" clId="{E48B8A28-7082-4829-A54C-5C4C3A84A68A}" dt="2023-10-06T19:59:43.952" v="402" actId="21"/>
          <ac:spMkLst>
            <pc:docMk/>
            <pc:sldMk cId="3768795376" sldId="265"/>
            <ac:spMk id="4" creationId="{00000000-0000-0000-0000-000000000000}"/>
          </ac:spMkLst>
        </pc:spChg>
        <pc:spChg chg="add">
          <ac:chgData name="A Lynch" userId="33705323-84d4-489e-88a8-407a1b2b5df1" providerId="ADAL" clId="{E48B8A28-7082-4829-A54C-5C4C3A84A68A}" dt="2023-10-06T20:00:41.357" v="403" actId="26606"/>
          <ac:spMkLst>
            <pc:docMk/>
            <pc:sldMk cId="3768795376" sldId="265"/>
            <ac:spMk id="10" creationId="{CEF6118E-44FB-4509-B4D9-129052E4C6EE}"/>
          </ac:spMkLst>
        </pc:spChg>
        <pc:picChg chg="del">
          <ac:chgData name="A Lynch" userId="33705323-84d4-489e-88a8-407a1b2b5df1" providerId="ADAL" clId="{E48B8A28-7082-4829-A54C-5C4C3A84A68A}" dt="2023-10-02T08:58:12.450" v="25" actId="478"/>
          <ac:picMkLst>
            <pc:docMk/>
            <pc:sldMk cId="3768795376" sldId="265"/>
            <ac:picMk id="2" creationId="{00000000-0000-0000-0000-000000000000}"/>
          </ac:picMkLst>
        </pc:picChg>
        <pc:picChg chg="add mod">
          <ac:chgData name="A Lynch" userId="33705323-84d4-489e-88a8-407a1b2b5df1" providerId="ADAL" clId="{E48B8A28-7082-4829-A54C-5C4C3A84A68A}" dt="2023-10-06T20:00:41.357" v="403" actId="26606"/>
          <ac:picMkLst>
            <pc:docMk/>
            <pc:sldMk cId="3768795376" sldId="265"/>
            <ac:picMk id="2" creationId="{9E3FF50C-5181-6278-8431-E4D8366348D0}"/>
          </ac:picMkLst>
        </pc:picChg>
        <pc:picChg chg="add mod">
          <ac:chgData name="A Lynch" userId="33705323-84d4-489e-88a8-407a1b2b5df1" providerId="ADAL" clId="{E48B8A28-7082-4829-A54C-5C4C3A84A68A}" dt="2023-10-06T20:00:41.357" v="403" actId="26606"/>
          <ac:picMkLst>
            <pc:docMk/>
            <pc:sldMk cId="3768795376" sldId="265"/>
            <ac:picMk id="5" creationId="{D096A6A0-EA03-739A-249B-7AE6E3FFA764}"/>
          </ac:picMkLst>
        </pc:picChg>
        <pc:picChg chg="del mod">
          <ac:chgData name="A Lynch" userId="33705323-84d4-489e-88a8-407a1b2b5df1" providerId="ADAL" clId="{E48B8A28-7082-4829-A54C-5C4C3A84A68A}" dt="2023-10-02T08:58:15.495" v="27" actId="478"/>
          <ac:picMkLst>
            <pc:docMk/>
            <pc:sldMk cId="3768795376" sldId="265"/>
            <ac:picMk id="6" creationId="{00000000-0000-0000-0000-000000000000}"/>
          </ac:picMkLst>
        </pc:picChg>
        <pc:picChg chg="add del mod">
          <ac:chgData name="A Lynch" userId="33705323-84d4-489e-88a8-407a1b2b5df1" providerId="ADAL" clId="{E48B8A28-7082-4829-A54C-5C4C3A84A68A}" dt="2023-10-06T13:46:09.523" v="128" actId="478"/>
          <ac:picMkLst>
            <pc:docMk/>
            <pc:sldMk cId="3768795376" sldId="265"/>
            <ac:picMk id="2050" creationId="{AAA789E4-3414-1962-E755-71F08426B2B8}"/>
          </ac:picMkLst>
        </pc:picChg>
        <pc:picChg chg="add del mod">
          <ac:chgData name="A Lynch" userId="33705323-84d4-489e-88a8-407a1b2b5df1" providerId="ADAL" clId="{E48B8A28-7082-4829-A54C-5C4C3A84A68A}" dt="2023-10-06T13:45:15.133" v="122" actId="478"/>
          <ac:picMkLst>
            <pc:docMk/>
            <pc:sldMk cId="3768795376" sldId="265"/>
            <ac:picMk id="2052" creationId="{930D9FF7-B1A5-1CFB-5FFA-1C662F8A7969}"/>
          </ac:picMkLst>
        </pc:picChg>
        <pc:picChg chg="add del mod">
          <ac:chgData name="A Lynch" userId="33705323-84d4-489e-88a8-407a1b2b5df1" providerId="ADAL" clId="{E48B8A28-7082-4829-A54C-5C4C3A84A68A}" dt="2023-10-06T13:45:51.367" v="126" actId="478"/>
          <ac:picMkLst>
            <pc:docMk/>
            <pc:sldMk cId="3768795376" sldId="265"/>
            <ac:picMk id="2054" creationId="{9D7D9B08-6FE4-06EE-557A-5E11C8378BE5}"/>
          </ac:picMkLst>
        </pc:picChg>
        <pc:picChg chg="add del mod">
          <ac:chgData name="A Lynch" userId="33705323-84d4-489e-88a8-407a1b2b5df1" providerId="ADAL" clId="{E48B8A28-7082-4829-A54C-5C4C3A84A68A}" dt="2023-10-06T13:44:22.195" v="119" actId="478"/>
          <ac:picMkLst>
            <pc:docMk/>
            <pc:sldMk cId="3768795376" sldId="265"/>
            <ac:picMk id="2056" creationId="{F50406FA-FF6C-ADBD-FC7C-71F31345BA14}"/>
          </ac:picMkLst>
        </pc:picChg>
        <pc:picChg chg="add del mod">
          <ac:chgData name="A Lynch" userId="33705323-84d4-489e-88a8-407a1b2b5df1" providerId="ADAL" clId="{E48B8A28-7082-4829-A54C-5C4C3A84A68A}" dt="2023-10-06T13:44:20.278" v="118" actId="478"/>
          <ac:picMkLst>
            <pc:docMk/>
            <pc:sldMk cId="3768795376" sldId="265"/>
            <ac:picMk id="2058" creationId="{A1632FA6-3C1A-1117-AADA-88F614B3F302}"/>
          </ac:picMkLst>
        </pc:picChg>
      </pc:sldChg>
      <pc:sldChg chg="addSp delSp modSp del mod setBg">
        <pc:chgData name="A Lynch" userId="33705323-84d4-489e-88a8-407a1b2b5df1" providerId="ADAL" clId="{E48B8A28-7082-4829-A54C-5C4C3A84A68A}" dt="2023-10-11T16:52:08.088" v="464" actId="2696"/>
        <pc:sldMkLst>
          <pc:docMk/>
          <pc:sldMk cId="3286718194" sldId="266"/>
        </pc:sldMkLst>
        <pc:spChg chg="mod ord">
          <ac:chgData name="A Lynch" userId="33705323-84d4-489e-88a8-407a1b2b5df1" providerId="ADAL" clId="{E48B8A28-7082-4829-A54C-5C4C3A84A68A}" dt="2023-10-08T20:45:00.231" v="460" actId="20577"/>
          <ac:spMkLst>
            <pc:docMk/>
            <pc:sldMk cId="3286718194" sldId="266"/>
            <ac:spMk id="5" creationId="{00000000-0000-0000-0000-000000000000}"/>
          </ac:spMkLst>
        </pc:spChg>
        <pc:spChg chg="add del">
          <ac:chgData name="A Lynch" userId="33705323-84d4-489e-88a8-407a1b2b5df1" providerId="ADAL" clId="{E48B8A28-7082-4829-A54C-5C4C3A84A68A}" dt="2023-10-06T15:56:57.364" v="191" actId="26606"/>
          <ac:spMkLst>
            <pc:docMk/>
            <pc:sldMk cId="3286718194" sldId="266"/>
            <ac:spMk id="4100" creationId="{63F5877B-98C7-49DD-83AB-0F6F57CB6543}"/>
          </ac:spMkLst>
        </pc:spChg>
        <pc:spChg chg="add del">
          <ac:chgData name="A Lynch" userId="33705323-84d4-489e-88a8-407a1b2b5df1" providerId="ADAL" clId="{E48B8A28-7082-4829-A54C-5C4C3A84A68A}" dt="2023-10-06T15:56:57.364" v="191" actId="26606"/>
          <ac:spMkLst>
            <pc:docMk/>
            <pc:sldMk cId="3286718194" sldId="266"/>
            <ac:spMk id="4101" creationId="{4EA91930-66BC-4C41-B4F5-C31EB216F64B}"/>
          </ac:spMkLst>
        </pc:spChg>
        <pc:spChg chg="add del">
          <ac:chgData name="A Lynch" userId="33705323-84d4-489e-88a8-407a1b2b5df1" providerId="ADAL" clId="{E48B8A28-7082-4829-A54C-5C4C3A84A68A}" dt="2023-10-06T15:56:57.364" v="191" actId="26606"/>
          <ac:spMkLst>
            <pc:docMk/>
            <pc:sldMk cId="3286718194" sldId="266"/>
            <ac:spMk id="4102" creationId="{6313CF8F-B436-401E-9575-DE0F8E8B5B17}"/>
          </ac:spMkLst>
        </pc:spChg>
        <pc:spChg chg="add del">
          <ac:chgData name="A Lynch" userId="33705323-84d4-489e-88a8-407a1b2b5df1" providerId="ADAL" clId="{E48B8A28-7082-4829-A54C-5C4C3A84A68A}" dt="2023-10-06T15:55:20.109" v="179" actId="26606"/>
          <ac:spMkLst>
            <pc:docMk/>
            <pc:sldMk cId="3286718194" sldId="266"/>
            <ac:spMk id="4103" creationId="{4CBC69AF-AE9D-43C7-A183-244646418BB4}"/>
          </ac:spMkLst>
        </pc:spChg>
        <pc:spChg chg="add del">
          <ac:chgData name="A Lynch" userId="33705323-84d4-489e-88a8-407a1b2b5df1" providerId="ADAL" clId="{E48B8A28-7082-4829-A54C-5C4C3A84A68A}" dt="2023-10-06T15:56:57.364" v="191" actId="26606"/>
          <ac:spMkLst>
            <pc:docMk/>
            <pc:sldMk cId="3286718194" sldId="266"/>
            <ac:spMk id="4104" creationId="{2A38CFE9-C30A-4551-ACCB-D5808FBC39CD}"/>
          </ac:spMkLst>
        </pc:spChg>
        <pc:spChg chg="add del">
          <ac:chgData name="A Lynch" userId="33705323-84d4-489e-88a8-407a1b2b5df1" providerId="ADAL" clId="{E48B8A28-7082-4829-A54C-5C4C3A84A68A}" dt="2023-10-06T15:55:20.109" v="179" actId="26606"/>
          <ac:spMkLst>
            <pc:docMk/>
            <pc:sldMk cId="3286718194" sldId="266"/>
            <ac:spMk id="4105" creationId="{BE64232A-D912-4882-BF58-104918115741}"/>
          </ac:spMkLst>
        </pc:spChg>
        <pc:spChg chg="add del">
          <ac:chgData name="A Lynch" userId="33705323-84d4-489e-88a8-407a1b2b5df1" providerId="ADAL" clId="{E48B8A28-7082-4829-A54C-5C4C3A84A68A}" dt="2023-10-06T15:56:57.364" v="191" actId="26606"/>
          <ac:spMkLst>
            <pc:docMk/>
            <pc:sldMk cId="3286718194" sldId="266"/>
            <ac:spMk id="4106" creationId="{67EF550F-47CE-4FB2-9DAC-12AD835C833D}"/>
          </ac:spMkLst>
        </pc:spChg>
        <pc:spChg chg="add del">
          <ac:chgData name="A Lynch" userId="33705323-84d4-489e-88a8-407a1b2b5df1" providerId="ADAL" clId="{E48B8A28-7082-4829-A54C-5C4C3A84A68A}" dt="2023-10-06T15:55:20.109" v="179" actId="26606"/>
          <ac:spMkLst>
            <pc:docMk/>
            <pc:sldMk cId="3286718194" sldId="266"/>
            <ac:spMk id="4107" creationId="{E8E4E9D8-6D9C-4646-83A2-11844D84EAE4}"/>
          </ac:spMkLst>
        </pc:spChg>
        <pc:spChg chg="add del">
          <ac:chgData name="A Lynch" userId="33705323-84d4-489e-88a8-407a1b2b5df1" providerId="ADAL" clId="{E48B8A28-7082-4829-A54C-5C4C3A84A68A}" dt="2023-10-06T15:58:10.677" v="196" actId="26606"/>
          <ac:spMkLst>
            <pc:docMk/>
            <pc:sldMk cId="3286718194" sldId="266"/>
            <ac:spMk id="4108" creationId="{63F5877B-98C7-49DD-83AB-0F6F57CB6543}"/>
          </ac:spMkLst>
        </pc:spChg>
        <pc:spChg chg="add del">
          <ac:chgData name="A Lynch" userId="33705323-84d4-489e-88a8-407a1b2b5df1" providerId="ADAL" clId="{E48B8A28-7082-4829-A54C-5C4C3A84A68A}" dt="2023-10-06T15:55:29.144" v="181" actId="26606"/>
          <ac:spMkLst>
            <pc:docMk/>
            <pc:sldMk cId="3286718194" sldId="266"/>
            <ac:spMk id="4109" creationId="{2172A0AC-3DCE-4672-BCAF-28FEF91F6020}"/>
          </ac:spMkLst>
        </pc:spChg>
        <pc:spChg chg="add del">
          <ac:chgData name="A Lynch" userId="33705323-84d4-489e-88a8-407a1b2b5df1" providerId="ADAL" clId="{E48B8A28-7082-4829-A54C-5C4C3A84A68A}" dt="2023-10-06T15:55:29.144" v="181" actId="26606"/>
          <ac:spMkLst>
            <pc:docMk/>
            <pc:sldMk cId="3286718194" sldId="266"/>
            <ac:spMk id="4110" creationId="{AE6F1C77-EDC9-4C5F-8C1C-62DD46BDA3C3}"/>
          </ac:spMkLst>
        </pc:spChg>
        <pc:spChg chg="add del">
          <ac:chgData name="A Lynch" userId="33705323-84d4-489e-88a8-407a1b2b5df1" providerId="ADAL" clId="{E48B8A28-7082-4829-A54C-5C4C3A84A68A}" dt="2023-10-06T15:55:55.098" v="185" actId="26606"/>
          <ac:spMkLst>
            <pc:docMk/>
            <pc:sldMk cId="3286718194" sldId="266"/>
            <ac:spMk id="4111" creationId="{67EF550F-47CE-4FB2-9DAC-12AD835C833D}"/>
          </ac:spMkLst>
        </pc:spChg>
        <pc:spChg chg="add del">
          <ac:chgData name="A Lynch" userId="33705323-84d4-489e-88a8-407a1b2b5df1" providerId="ADAL" clId="{E48B8A28-7082-4829-A54C-5C4C3A84A68A}" dt="2023-10-06T15:55:38.743" v="183" actId="26606"/>
          <ac:spMkLst>
            <pc:docMk/>
            <pc:sldMk cId="3286718194" sldId="266"/>
            <ac:spMk id="4112" creationId="{99F1FFA9-D672-408C-9220-ADEEC6ABDD09}"/>
          </ac:spMkLst>
        </pc:spChg>
        <pc:spChg chg="add del">
          <ac:chgData name="A Lynch" userId="33705323-84d4-489e-88a8-407a1b2b5df1" providerId="ADAL" clId="{E48B8A28-7082-4829-A54C-5C4C3A84A68A}" dt="2023-10-06T15:58:10.677" v="196" actId="26606"/>
          <ac:spMkLst>
            <pc:docMk/>
            <pc:sldMk cId="3286718194" sldId="266"/>
            <ac:spMk id="4113" creationId="{4EA91930-66BC-4C41-B4F5-C31EB216F64B}"/>
          </ac:spMkLst>
        </pc:spChg>
        <pc:spChg chg="add del">
          <ac:chgData name="A Lynch" userId="33705323-84d4-489e-88a8-407a1b2b5df1" providerId="ADAL" clId="{E48B8A28-7082-4829-A54C-5C4C3A84A68A}" dt="2023-10-06T15:55:55.098" v="185" actId="26606"/>
          <ac:spMkLst>
            <pc:docMk/>
            <pc:sldMk cId="3286718194" sldId="266"/>
            <ac:spMk id="4114" creationId="{63F5877B-98C7-49DD-83AB-0F6F57CB6543}"/>
          </ac:spMkLst>
        </pc:spChg>
        <pc:spChg chg="add del">
          <ac:chgData name="A Lynch" userId="33705323-84d4-489e-88a8-407a1b2b5df1" providerId="ADAL" clId="{E48B8A28-7082-4829-A54C-5C4C3A84A68A}" dt="2023-10-06T15:55:55.098" v="185" actId="26606"/>
          <ac:spMkLst>
            <pc:docMk/>
            <pc:sldMk cId="3286718194" sldId="266"/>
            <ac:spMk id="4115" creationId="{4EA91930-66BC-4C41-B4F5-C31EB216F64B}"/>
          </ac:spMkLst>
        </pc:spChg>
        <pc:spChg chg="add del">
          <ac:chgData name="A Lynch" userId="33705323-84d4-489e-88a8-407a1b2b5df1" providerId="ADAL" clId="{E48B8A28-7082-4829-A54C-5C4C3A84A68A}" dt="2023-10-06T15:55:55.098" v="185" actId="26606"/>
          <ac:spMkLst>
            <pc:docMk/>
            <pc:sldMk cId="3286718194" sldId="266"/>
            <ac:spMk id="4116" creationId="{6313CF8F-B436-401E-9575-DE0F8E8B5B17}"/>
          </ac:spMkLst>
        </pc:spChg>
        <pc:spChg chg="add del">
          <ac:chgData name="A Lynch" userId="33705323-84d4-489e-88a8-407a1b2b5df1" providerId="ADAL" clId="{E48B8A28-7082-4829-A54C-5C4C3A84A68A}" dt="2023-10-06T15:55:55.098" v="185" actId="26606"/>
          <ac:spMkLst>
            <pc:docMk/>
            <pc:sldMk cId="3286718194" sldId="266"/>
            <ac:spMk id="4117" creationId="{2A38CFE9-C30A-4551-ACCB-D5808FBC39CD}"/>
          </ac:spMkLst>
        </pc:spChg>
        <pc:spChg chg="add del">
          <ac:chgData name="A Lynch" userId="33705323-84d4-489e-88a8-407a1b2b5df1" providerId="ADAL" clId="{E48B8A28-7082-4829-A54C-5C4C3A84A68A}" dt="2023-10-06T15:58:10.677" v="196" actId="26606"/>
          <ac:spMkLst>
            <pc:docMk/>
            <pc:sldMk cId="3286718194" sldId="266"/>
            <ac:spMk id="4118" creationId="{6313CF8F-B436-401E-9575-DE0F8E8B5B17}"/>
          </ac:spMkLst>
        </pc:spChg>
        <pc:spChg chg="add del">
          <ac:chgData name="A Lynch" userId="33705323-84d4-489e-88a8-407a1b2b5df1" providerId="ADAL" clId="{E48B8A28-7082-4829-A54C-5C4C3A84A68A}" dt="2023-10-06T15:58:10.677" v="196" actId="26606"/>
          <ac:spMkLst>
            <pc:docMk/>
            <pc:sldMk cId="3286718194" sldId="266"/>
            <ac:spMk id="4119" creationId="{2A38CFE9-C30A-4551-ACCB-D5808FBC39CD}"/>
          </ac:spMkLst>
        </pc:spChg>
        <pc:spChg chg="add del">
          <ac:chgData name="A Lynch" userId="33705323-84d4-489e-88a8-407a1b2b5df1" providerId="ADAL" clId="{E48B8A28-7082-4829-A54C-5C4C3A84A68A}" dt="2023-10-06T15:58:10.677" v="196" actId="26606"/>
          <ac:spMkLst>
            <pc:docMk/>
            <pc:sldMk cId="3286718194" sldId="266"/>
            <ac:spMk id="4120" creationId="{67EF550F-47CE-4FB2-9DAC-12AD835C833D}"/>
          </ac:spMkLst>
        </pc:spChg>
        <pc:spChg chg="add del">
          <ac:chgData name="A Lynch" userId="33705323-84d4-489e-88a8-407a1b2b5df1" providerId="ADAL" clId="{E48B8A28-7082-4829-A54C-5C4C3A84A68A}" dt="2023-10-06T15:59:46.648" v="211" actId="26606"/>
          <ac:spMkLst>
            <pc:docMk/>
            <pc:sldMk cId="3286718194" sldId="266"/>
            <ac:spMk id="4121" creationId="{63F5877B-98C7-49DD-83AB-0F6F57CB6543}"/>
          </ac:spMkLst>
        </pc:spChg>
        <pc:spChg chg="add del">
          <ac:chgData name="A Lynch" userId="33705323-84d4-489e-88a8-407a1b2b5df1" providerId="ADAL" clId="{E48B8A28-7082-4829-A54C-5C4C3A84A68A}" dt="2023-10-06T15:58:27.158" v="198" actId="26606"/>
          <ac:spMkLst>
            <pc:docMk/>
            <pc:sldMk cId="3286718194" sldId="266"/>
            <ac:spMk id="4122" creationId="{69AB23CA-CF96-42B0-847F-37A181DEBFA5}"/>
          </ac:spMkLst>
        </pc:spChg>
        <pc:spChg chg="add del">
          <ac:chgData name="A Lynch" userId="33705323-84d4-489e-88a8-407a1b2b5df1" providerId="ADAL" clId="{E48B8A28-7082-4829-A54C-5C4C3A84A68A}" dt="2023-10-06T15:58:27.158" v="198" actId="26606"/>
          <ac:spMkLst>
            <pc:docMk/>
            <pc:sldMk cId="3286718194" sldId="266"/>
            <ac:spMk id="4123" creationId="{A45FD7F6-BF7B-4588-AE38-90035891A149}"/>
          </ac:spMkLst>
        </pc:spChg>
        <pc:spChg chg="add del">
          <ac:chgData name="A Lynch" userId="33705323-84d4-489e-88a8-407a1b2b5df1" providerId="ADAL" clId="{E48B8A28-7082-4829-A54C-5C4C3A84A68A}" dt="2023-10-06T15:58:27.158" v="198" actId="26606"/>
          <ac:spMkLst>
            <pc:docMk/>
            <pc:sldMk cId="3286718194" sldId="266"/>
            <ac:spMk id="4124" creationId="{2F05AAE2-453E-4EDA-8961-D9B319978159}"/>
          </ac:spMkLst>
        </pc:spChg>
        <pc:spChg chg="add del">
          <ac:chgData name="A Lynch" userId="33705323-84d4-489e-88a8-407a1b2b5df1" providerId="ADAL" clId="{E48B8A28-7082-4829-A54C-5C4C3A84A68A}" dt="2023-10-06T15:58:27.158" v="198" actId="26606"/>
          <ac:spMkLst>
            <pc:docMk/>
            <pc:sldMk cId="3286718194" sldId="266"/>
            <ac:spMk id="4125" creationId="{CE2CF453-4871-4F22-8746-957F757DAAF8}"/>
          </ac:spMkLst>
        </pc:spChg>
        <pc:spChg chg="add del">
          <ac:chgData name="A Lynch" userId="33705323-84d4-489e-88a8-407a1b2b5df1" providerId="ADAL" clId="{E48B8A28-7082-4829-A54C-5C4C3A84A68A}" dt="2023-10-06T15:58:27.158" v="198" actId="26606"/>
          <ac:spMkLst>
            <pc:docMk/>
            <pc:sldMk cId="3286718194" sldId="266"/>
            <ac:spMk id="4126" creationId="{6A0E0FAE-D6BC-43D5-ACA6-8CDE484777BC}"/>
          </ac:spMkLst>
        </pc:spChg>
        <pc:spChg chg="add del">
          <ac:chgData name="A Lynch" userId="33705323-84d4-489e-88a8-407a1b2b5df1" providerId="ADAL" clId="{E48B8A28-7082-4829-A54C-5C4C3A84A68A}" dt="2023-10-06T15:59:46.648" v="211" actId="26606"/>
          <ac:spMkLst>
            <pc:docMk/>
            <pc:sldMk cId="3286718194" sldId="266"/>
            <ac:spMk id="4127" creationId="{4EA91930-66BC-4C41-B4F5-C31EB216F64B}"/>
          </ac:spMkLst>
        </pc:spChg>
        <pc:spChg chg="add del">
          <ac:chgData name="A Lynch" userId="33705323-84d4-489e-88a8-407a1b2b5df1" providerId="ADAL" clId="{E48B8A28-7082-4829-A54C-5C4C3A84A68A}" dt="2023-10-06T15:58:29.938" v="200" actId="26606"/>
          <ac:spMkLst>
            <pc:docMk/>
            <pc:sldMk cId="3286718194" sldId="266"/>
            <ac:spMk id="4128" creationId="{63F5877B-98C7-49DD-83AB-0F6F57CB6543}"/>
          </ac:spMkLst>
        </pc:spChg>
        <pc:spChg chg="add del">
          <ac:chgData name="A Lynch" userId="33705323-84d4-489e-88a8-407a1b2b5df1" providerId="ADAL" clId="{E48B8A28-7082-4829-A54C-5C4C3A84A68A}" dt="2023-10-06T15:58:29.938" v="200" actId="26606"/>
          <ac:spMkLst>
            <pc:docMk/>
            <pc:sldMk cId="3286718194" sldId="266"/>
            <ac:spMk id="4129" creationId="{4EA91930-66BC-4C41-B4F5-C31EB216F64B}"/>
          </ac:spMkLst>
        </pc:spChg>
        <pc:spChg chg="add del">
          <ac:chgData name="A Lynch" userId="33705323-84d4-489e-88a8-407a1b2b5df1" providerId="ADAL" clId="{E48B8A28-7082-4829-A54C-5C4C3A84A68A}" dt="2023-10-06T15:58:29.938" v="200" actId="26606"/>
          <ac:spMkLst>
            <pc:docMk/>
            <pc:sldMk cId="3286718194" sldId="266"/>
            <ac:spMk id="4130" creationId="{6313CF8F-B436-401E-9575-DE0F8E8B5B17}"/>
          </ac:spMkLst>
        </pc:spChg>
        <pc:spChg chg="add del">
          <ac:chgData name="A Lynch" userId="33705323-84d4-489e-88a8-407a1b2b5df1" providerId="ADAL" clId="{E48B8A28-7082-4829-A54C-5C4C3A84A68A}" dt="2023-10-06T15:58:29.938" v="200" actId="26606"/>
          <ac:spMkLst>
            <pc:docMk/>
            <pc:sldMk cId="3286718194" sldId="266"/>
            <ac:spMk id="4131" creationId="{2A38CFE9-C30A-4551-ACCB-D5808FBC39CD}"/>
          </ac:spMkLst>
        </pc:spChg>
        <pc:spChg chg="add del">
          <ac:chgData name="A Lynch" userId="33705323-84d4-489e-88a8-407a1b2b5df1" providerId="ADAL" clId="{E48B8A28-7082-4829-A54C-5C4C3A84A68A}" dt="2023-10-06T15:58:29.938" v="200" actId="26606"/>
          <ac:spMkLst>
            <pc:docMk/>
            <pc:sldMk cId="3286718194" sldId="266"/>
            <ac:spMk id="4132" creationId="{67EF550F-47CE-4FB2-9DAC-12AD835C833D}"/>
          </ac:spMkLst>
        </pc:spChg>
        <pc:spChg chg="add del">
          <ac:chgData name="A Lynch" userId="33705323-84d4-489e-88a8-407a1b2b5df1" providerId="ADAL" clId="{E48B8A28-7082-4829-A54C-5C4C3A84A68A}" dt="2023-10-06T15:59:46.648" v="211" actId="26606"/>
          <ac:spMkLst>
            <pc:docMk/>
            <pc:sldMk cId="3286718194" sldId="266"/>
            <ac:spMk id="4133" creationId="{6313CF8F-B436-401E-9575-DE0F8E8B5B17}"/>
          </ac:spMkLst>
        </pc:spChg>
        <pc:spChg chg="add del">
          <ac:chgData name="A Lynch" userId="33705323-84d4-489e-88a8-407a1b2b5df1" providerId="ADAL" clId="{E48B8A28-7082-4829-A54C-5C4C3A84A68A}" dt="2023-10-06T15:59:46.648" v="211" actId="26606"/>
          <ac:spMkLst>
            <pc:docMk/>
            <pc:sldMk cId="3286718194" sldId="266"/>
            <ac:spMk id="4134" creationId="{2A38CFE9-C30A-4551-ACCB-D5808FBC39CD}"/>
          </ac:spMkLst>
        </pc:spChg>
        <pc:spChg chg="add del">
          <ac:chgData name="A Lynch" userId="33705323-84d4-489e-88a8-407a1b2b5df1" providerId="ADAL" clId="{E48B8A28-7082-4829-A54C-5C4C3A84A68A}" dt="2023-10-06T15:59:46.648" v="211" actId="26606"/>
          <ac:spMkLst>
            <pc:docMk/>
            <pc:sldMk cId="3286718194" sldId="266"/>
            <ac:spMk id="4135" creationId="{67EF550F-47CE-4FB2-9DAC-12AD835C833D}"/>
          </ac:spMkLst>
        </pc:spChg>
        <pc:spChg chg="add del">
          <ac:chgData name="A Lynch" userId="33705323-84d4-489e-88a8-407a1b2b5df1" providerId="ADAL" clId="{E48B8A28-7082-4829-A54C-5C4C3A84A68A}" dt="2023-10-06T16:01:55.769" v="220" actId="26606"/>
          <ac:spMkLst>
            <pc:docMk/>
            <pc:sldMk cId="3286718194" sldId="266"/>
            <ac:spMk id="4136" creationId="{7F1D3AD4-3243-2A31-DB75-AB06736884F1}"/>
          </ac:spMkLst>
        </pc:spChg>
        <pc:spChg chg="add del">
          <ac:chgData name="A Lynch" userId="33705323-84d4-489e-88a8-407a1b2b5df1" providerId="ADAL" clId="{E48B8A28-7082-4829-A54C-5C4C3A84A68A}" dt="2023-10-06T16:01:55.769" v="220" actId="26606"/>
          <ac:spMkLst>
            <pc:docMk/>
            <pc:sldMk cId="3286718194" sldId="266"/>
            <ac:spMk id="4137" creationId="{BFFE4D0F-6A8F-7ED2-2DD0-35790DF80D31}"/>
          </ac:spMkLst>
        </pc:spChg>
        <pc:spChg chg="add del">
          <ac:chgData name="A Lynch" userId="33705323-84d4-489e-88a8-407a1b2b5df1" providerId="ADAL" clId="{E48B8A28-7082-4829-A54C-5C4C3A84A68A}" dt="2023-10-06T16:01:57.744" v="222" actId="26606"/>
          <ac:spMkLst>
            <pc:docMk/>
            <pc:sldMk cId="3286718194" sldId="266"/>
            <ac:spMk id="4142" creationId="{6FDAFEA5-E56B-9FE7-56A7-E494BF41CCB8}"/>
          </ac:spMkLst>
        </pc:spChg>
        <pc:spChg chg="add del">
          <ac:chgData name="A Lynch" userId="33705323-84d4-489e-88a8-407a1b2b5df1" providerId="ADAL" clId="{E48B8A28-7082-4829-A54C-5C4C3A84A68A}" dt="2023-10-06T19:32:35.307" v="229" actId="26606"/>
          <ac:spMkLst>
            <pc:docMk/>
            <pc:sldMk cId="3286718194" sldId="266"/>
            <ac:spMk id="4144" creationId="{7F1D3AD4-3243-2A31-DB75-AB06736884F1}"/>
          </ac:spMkLst>
        </pc:spChg>
        <pc:spChg chg="add del">
          <ac:chgData name="A Lynch" userId="33705323-84d4-489e-88a8-407a1b2b5df1" providerId="ADAL" clId="{E48B8A28-7082-4829-A54C-5C4C3A84A68A}" dt="2023-10-06T19:32:35.307" v="229" actId="26606"/>
          <ac:spMkLst>
            <pc:docMk/>
            <pc:sldMk cId="3286718194" sldId="266"/>
            <ac:spMk id="4145" creationId="{BFFE4D0F-6A8F-7ED2-2DD0-35790DF80D31}"/>
          </ac:spMkLst>
        </pc:spChg>
        <pc:spChg chg="add del">
          <ac:chgData name="A Lynch" userId="33705323-84d4-489e-88a8-407a1b2b5df1" providerId="ADAL" clId="{E48B8A28-7082-4829-A54C-5C4C3A84A68A}" dt="2023-10-06T19:32:24.483" v="226" actId="26606"/>
          <ac:spMkLst>
            <pc:docMk/>
            <pc:sldMk cId="3286718194" sldId="266"/>
            <ac:spMk id="4153" creationId="{D2B783EE-0239-4717-BBEA-8C9EAC61C824}"/>
          </ac:spMkLst>
        </pc:spChg>
        <pc:spChg chg="add del">
          <ac:chgData name="A Lynch" userId="33705323-84d4-489e-88a8-407a1b2b5df1" providerId="ADAL" clId="{E48B8A28-7082-4829-A54C-5C4C3A84A68A}" dt="2023-10-06T19:32:24.483" v="226" actId="26606"/>
          <ac:spMkLst>
            <pc:docMk/>
            <pc:sldMk cId="3286718194" sldId="266"/>
            <ac:spMk id="4155" creationId="{A7B99495-F43F-4D80-A44F-2CB4764EB90B}"/>
          </ac:spMkLst>
        </pc:spChg>
        <pc:spChg chg="add del">
          <ac:chgData name="A Lynch" userId="33705323-84d4-489e-88a8-407a1b2b5df1" providerId="ADAL" clId="{E48B8A28-7082-4829-A54C-5C4C3A84A68A}" dt="2023-10-06T19:32:24.483" v="226" actId="26606"/>
          <ac:spMkLst>
            <pc:docMk/>
            <pc:sldMk cId="3286718194" sldId="266"/>
            <ac:spMk id="4157" creationId="{70BEB1E7-2F88-40BC-B73D-42E5B6F80BFC}"/>
          </ac:spMkLst>
        </pc:spChg>
        <pc:spChg chg="add del">
          <ac:chgData name="A Lynch" userId="33705323-84d4-489e-88a8-407a1b2b5df1" providerId="ADAL" clId="{E48B8A28-7082-4829-A54C-5C4C3A84A68A}" dt="2023-10-06T19:32:35.291" v="228" actId="26606"/>
          <ac:spMkLst>
            <pc:docMk/>
            <pc:sldMk cId="3286718194" sldId="266"/>
            <ac:spMk id="4159" creationId="{2172A0AC-3DCE-4672-BCAF-28FEF91F6020}"/>
          </ac:spMkLst>
        </pc:spChg>
        <pc:spChg chg="add del">
          <ac:chgData name="A Lynch" userId="33705323-84d4-489e-88a8-407a1b2b5df1" providerId="ADAL" clId="{E48B8A28-7082-4829-A54C-5C4C3A84A68A}" dt="2023-10-06T19:32:35.291" v="228" actId="26606"/>
          <ac:spMkLst>
            <pc:docMk/>
            <pc:sldMk cId="3286718194" sldId="266"/>
            <ac:spMk id="4160" creationId="{AE6F1C77-EDC9-4C5F-8C1C-62DD46BDA3C3}"/>
          </ac:spMkLst>
        </pc:spChg>
        <pc:spChg chg="add del">
          <ac:chgData name="A Lynch" userId="33705323-84d4-489e-88a8-407a1b2b5df1" providerId="ADAL" clId="{E48B8A28-7082-4829-A54C-5C4C3A84A68A}" dt="2023-10-06T19:33:26.188" v="233" actId="26606"/>
          <ac:spMkLst>
            <pc:docMk/>
            <pc:sldMk cId="3286718194" sldId="266"/>
            <ac:spMk id="4168" creationId="{7F1D3AD4-3243-2A31-DB75-AB06736884F1}"/>
          </ac:spMkLst>
        </pc:spChg>
        <pc:spChg chg="add del">
          <ac:chgData name="A Lynch" userId="33705323-84d4-489e-88a8-407a1b2b5df1" providerId="ADAL" clId="{E48B8A28-7082-4829-A54C-5C4C3A84A68A}" dt="2023-10-06T19:33:26.188" v="233" actId="26606"/>
          <ac:spMkLst>
            <pc:docMk/>
            <pc:sldMk cId="3286718194" sldId="266"/>
            <ac:spMk id="4170" creationId="{BFFE4D0F-6A8F-7ED2-2DD0-35790DF80D31}"/>
          </ac:spMkLst>
        </pc:spChg>
        <pc:spChg chg="add del">
          <ac:chgData name="A Lynch" userId="33705323-84d4-489e-88a8-407a1b2b5df1" providerId="ADAL" clId="{E48B8A28-7082-4829-A54C-5C4C3A84A68A}" dt="2023-10-06T19:33:32.297" v="235" actId="26606"/>
          <ac:spMkLst>
            <pc:docMk/>
            <pc:sldMk cId="3286718194" sldId="266"/>
            <ac:spMk id="4176" creationId="{7CC475EC-7ADC-7D01-17AF-89FBADD8692D}"/>
          </ac:spMkLst>
        </pc:spChg>
        <pc:spChg chg="add del">
          <ac:chgData name="A Lynch" userId="33705323-84d4-489e-88a8-407a1b2b5df1" providerId="ADAL" clId="{E48B8A28-7082-4829-A54C-5C4C3A84A68A}" dt="2023-10-06T19:33:32.297" v="235" actId="26606"/>
          <ac:spMkLst>
            <pc:docMk/>
            <pc:sldMk cId="3286718194" sldId="266"/>
            <ac:spMk id="4177" creationId="{40C68385-847A-D2AB-91D9-ECD0EA7AC511}"/>
          </ac:spMkLst>
        </pc:spChg>
        <pc:spChg chg="add del">
          <ac:chgData name="A Lynch" userId="33705323-84d4-489e-88a8-407a1b2b5df1" providerId="ADAL" clId="{E48B8A28-7082-4829-A54C-5C4C3A84A68A}" dt="2023-10-06T19:33:32.297" v="235" actId="26606"/>
          <ac:spMkLst>
            <pc:docMk/>
            <pc:sldMk cId="3286718194" sldId="266"/>
            <ac:spMk id="4178" creationId="{942BDAE3-2299-F706-D8FA-8C459417C3D9}"/>
          </ac:spMkLst>
        </pc:spChg>
        <pc:spChg chg="add del">
          <ac:chgData name="A Lynch" userId="33705323-84d4-489e-88a8-407a1b2b5df1" providerId="ADAL" clId="{E48B8A28-7082-4829-A54C-5C4C3A84A68A}" dt="2023-10-06T19:33:32.297" v="235" actId="26606"/>
          <ac:spMkLst>
            <pc:docMk/>
            <pc:sldMk cId="3286718194" sldId="266"/>
            <ac:spMk id="4179" creationId="{D3ECCDBB-EAAC-D722-8239-A3B190196DA4}"/>
          </ac:spMkLst>
        </pc:spChg>
        <pc:spChg chg="add del">
          <ac:chgData name="A Lynch" userId="33705323-84d4-489e-88a8-407a1b2b5df1" providerId="ADAL" clId="{E48B8A28-7082-4829-A54C-5C4C3A84A68A}" dt="2023-10-06T19:33:32.297" v="235" actId="26606"/>
          <ac:spMkLst>
            <pc:docMk/>
            <pc:sldMk cId="3286718194" sldId="266"/>
            <ac:spMk id="4180" creationId="{98E592AC-B6F9-7CE6-C8FC-5598B3DEE14C}"/>
          </ac:spMkLst>
        </pc:spChg>
        <pc:spChg chg="add del">
          <ac:chgData name="A Lynch" userId="33705323-84d4-489e-88a8-407a1b2b5df1" providerId="ADAL" clId="{E48B8A28-7082-4829-A54C-5C4C3A84A68A}" dt="2023-10-06T19:35:01.407" v="240" actId="26606"/>
          <ac:spMkLst>
            <pc:docMk/>
            <pc:sldMk cId="3286718194" sldId="266"/>
            <ac:spMk id="4182" creationId="{7F1D3AD4-3243-2A31-DB75-AB06736884F1}"/>
          </ac:spMkLst>
        </pc:spChg>
        <pc:spChg chg="add del">
          <ac:chgData name="A Lynch" userId="33705323-84d4-489e-88a8-407a1b2b5df1" providerId="ADAL" clId="{E48B8A28-7082-4829-A54C-5C4C3A84A68A}" dt="2023-10-06T19:35:01.407" v="240" actId="26606"/>
          <ac:spMkLst>
            <pc:docMk/>
            <pc:sldMk cId="3286718194" sldId="266"/>
            <ac:spMk id="4183" creationId="{BFFE4D0F-6A8F-7ED2-2DD0-35790DF80D31}"/>
          </ac:spMkLst>
        </pc:spChg>
        <pc:grpChg chg="add del">
          <ac:chgData name="A Lynch" userId="33705323-84d4-489e-88a8-407a1b2b5df1" providerId="ADAL" clId="{E48B8A28-7082-4829-A54C-5C4C3A84A68A}" dt="2023-10-06T16:01:55.769" v="220" actId="26606"/>
          <ac:grpSpMkLst>
            <pc:docMk/>
            <pc:sldMk cId="3286718194" sldId="266"/>
            <ac:grpSpMk id="4138" creationId="{F494BE87-640E-D6B3-FCEC-7A9CACBA7F3F}"/>
          </ac:grpSpMkLst>
        </pc:grpChg>
        <pc:grpChg chg="add del">
          <ac:chgData name="A Lynch" userId="33705323-84d4-489e-88a8-407a1b2b5df1" providerId="ADAL" clId="{E48B8A28-7082-4829-A54C-5C4C3A84A68A}" dt="2023-10-06T19:32:35.307" v="229" actId="26606"/>
          <ac:grpSpMkLst>
            <pc:docMk/>
            <pc:sldMk cId="3286718194" sldId="266"/>
            <ac:grpSpMk id="4146" creationId="{F494BE87-640E-D6B3-FCEC-7A9CACBA7F3F}"/>
          </ac:grpSpMkLst>
        </pc:grpChg>
        <pc:grpChg chg="add del">
          <ac:chgData name="A Lynch" userId="33705323-84d4-489e-88a8-407a1b2b5df1" providerId="ADAL" clId="{E48B8A28-7082-4829-A54C-5C4C3A84A68A}" dt="2023-10-06T19:33:32.435" v="236" actId="26606"/>
          <ac:grpSpMkLst>
            <pc:docMk/>
            <pc:sldMk cId="3286718194" sldId="266"/>
            <ac:grpSpMk id="4162" creationId="{792AA144-DDFF-C43B-6866-516C9091D065}"/>
          </ac:grpSpMkLst>
        </pc:grpChg>
        <pc:grpChg chg="add del">
          <ac:chgData name="A Lynch" userId="33705323-84d4-489e-88a8-407a1b2b5df1" providerId="ADAL" clId="{E48B8A28-7082-4829-A54C-5C4C3A84A68A}" dt="2023-10-06T19:33:26.188" v="233" actId="26606"/>
          <ac:grpSpMkLst>
            <pc:docMk/>
            <pc:sldMk cId="3286718194" sldId="266"/>
            <ac:grpSpMk id="4172" creationId="{F494BE87-640E-D6B3-FCEC-7A9CACBA7F3F}"/>
          </ac:grpSpMkLst>
        </pc:grpChg>
        <pc:grpChg chg="add del">
          <ac:chgData name="A Lynch" userId="33705323-84d4-489e-88a8-407a1b2b5df1" providerId="ADAL" clId="{E48B8A28-7082-4829-A54C-5C4C3A84A68A}" dt="2023-10-06T19:35:01.407" v="240" actId="26606"/>
          <ac:grpSpMkLst>
            <pc:docMk/>
            <pc:sldMk cId="3286718194" sldId="266"/>
            <ac:grpSpMk id="4184" creationId="{F494BE87-640E-D6B3-FCEC-7A9CACBA7F3F}"/>
          </ac:grpSpMkLst>
        </pc:grpChg>
        <pc:grpChg chg="add">
          <ac:chgData name="A Lynch" userId="33705323-84d4-489e-88a8-407a1b2b5df1" providerId="ADAL" clId="{E48B8A28-7082-4829-A54C-5C4C3A84A68A}" dt="2023-10-06T19:35:01.407" v="240" actId="26606"/>
          <ac:grpSpMkLst>
            <pc:docMk/>
            <pc:sldMk cId="3286718194" sldId="266"/>
            <ac:grpSpMk id="4189" creationId="{792AA144-DDFF-C43B-6866-516C9091D065}"/>
          </ac:grpSpMkLst>
        </pc:grpChg>
        <pc:picChg chg="del">
          <ac:chgData name="A Lynch" userId="33705323-84d4-489e-88a8-407a1b2b5df1" providerId="ADAL" clId="{E48B8A28-7082-4829-A54C-5C4C3A84A68A}" dt="2023-10-02T08:59:48.411" v="38" actId="478"/>
          <ac:picMkLst>
            <pc:docMk/>
            <pc:sldMk cId="3286718194" sldId="266"/>
            <ac:picMk id="2" creationId="{00000000-0000-0000-0000-000000000000}"/>
          </ac:picMkLst>
        </pc:picChg>
        <pc:picChg chg="add del mod">
          <ac:chgData name="A Lynch" userId="33705323-84d4-489e-88a8-407a1b2b5df1" providerId="ADAL" clId="{E48B8A28-7082-4829-A54C-5C4C3A84A68A}" dt="2023-10-06T15:57:23.936" v="192" actId="478"/>
          <ac:picMkLst>
            <pc:docMk/>
            <pc:sldMk cId="3286718194" sldId="266"/>
            <ac:picMk id="2" creationId="{E25350C9-4BF7-6E12-4697-CAAF1BFF40A4}"/>
          </ac:picMkLst>
        </pc:picChg>
        <pc:picChg chg="del">
          <ac:chgData name="A Lynch" userId="33705323-84d4-489e-88a8-407a1b2b5df1" providerId="ADAL" clId="{E48B8A28-7082-4829-A54C-5C4C3A84A68A}" dt="2023-10-02T08:59:50.972" v="39" actId="478"/>
          <ac:picMkLst>
            <pc:docMk/>
            <pc:sldMk cId="3286718194" sldId="266"/>
            <ac:picMk id="3" creationId="{00000000-0000-0000-0000-000000000000}"/>
          </ac:picMkLst>
        </pc:picChg>
        <pc:picChg chg="add del mod ord">
          <ac:chgData name="A Lynch" userId="33705323-84d4-489e-88a8-407a1b2b5df1" providerId="ADAL" clId="{E48B8A28-7082-4829-A54C-5C4C3A84A68A}" dt="2023-10-06T15:59:29.300" v="206" actId="478"/>
          <ac:picMkLst>
            <pc:docMk/>
            <pc:sldMk cId="3286718194" sldId="266"/>
            <ac:picMk id="3" creationId="{79EBC8E5-95E5-690C-FA1D-90176967C41F}"/>
          </ac:picMkLst>
        </pc:picChg>
        <pc:picChg chg="add del mod ord">
          <ac:chgData name="A Lynch" userId="33705323-84d4-489e-88a8-407a1b2b5df1" providerId="ADAL" clId="{E48B8A28-7082-4829-A54C-5C4C3A84A68A}" dt="2023-10-06T15:56:32.494" v="187" actId="478"/>
          <ac:picMkLst>
            <pc:docMk/>
            <pc:sldMk cId="3286718194" sldId="266"/>
            <ac:picMk id="4" creationId="{5C63A64F-4856-6636-E985-854613BE62EF}"/>
          </ac:picMkLst>
        </pc:picChg>
        <pc:picChg chg="add mod">
          <ac:chgData name="A Lynch" userId="33705323-84d4-489e-88a8-407a1b2b5df1" providerId="ADAL" clId="{E48B8A28-7082-4829-A54C-5C4C3A84A68A}" dt="2023-10-06T19:35:01.407" v="240" actId="26606"/>
          <ac:picMkLst>
            <pc:docMk/>
            <pc:sldMk cId="3286718194" sldId="266"/>
            <ac:picMk id="6" creationId="{BA9A908B-513B-F2C7-4627-62A970F20592}"/>
          </ac:picMkLst>
        </pc:picChg>
        <pc:picChg chg="add mod ord">
          <ac:chgData name="A Lynch" userId="33705323-84d4-489e-88a8-407a1b2b5df1" providerId="ADAL" clId="{E48B8A28-7082-4829-A54C-5C4C3A84A68A}" dt="2023-10-06T19:35:01.407" v="240" actId="26606"/>
          <ac:picMkLst>
            <pc:docMk/>
            <pc:sldMk cId="3286718194" sldId="266"/>
            <ac:picMk id="4098" creationId="{953758D8-CDA0-B78F-E80C-B2E6EEC63CB8}"/>
          </ac:picMkLst>
        </pc:picChg>
      </pc:sldChg>
      <pc:sldChg chg="addSp delSp modSp del mod setBg">
        <pc:chgData name="A Lynch" userId="33705323-84d4-489e-88a8-407a1b2b5df1" providerId="ADAL" clId="{E48B8A28-7082-4829-A54C-5C4C3A84A68A}" dt="2023-10-11T16:52:12.217" v="465" actId="2696"/>
        <pc:sldMkLst>
          <pc:docMk/>
          <pc:sldMk cId="3068487839" sldId="267"/>
        </pc:sldMkLst>
        <pc:spChg chg="add">
          <ac:chgData name="A Lynch" userId="33705323-84d4-489e-88a8-407a1b2b5df1" providerId="ADAL" clId="{E48B8A28-7082-4829-A54C-5C4C3A84A68A}" dt="2023-10-06T19:47:17.479" v="326" actId="26606"/>
          <ac:spMkLst>
            <pc:docMk/>
            <pc:sldMk cId="3068487839" sldId="267"/>
            <ac:spMk id="2057" creationId="{6C2997EE-0889-44C3-AC0D-18F26AC9AAAB}"/>
          </ac:spMkLst>
        </pc:spChg>
        <pc:picChg chg="add mod ord">
          <ac:chgData name="A Lynch" userId="33705323-84d4-489e-88a8-407a1b2b5df1" providerId="ADAL" clId="{E48B8A28-7082-4829-A54C-5C4C3A84A68A}" dt="2023-10-06T19:47:17.479" v="326" actId="26606"/>
          <ac:picMkLst>
            <pc:docMk/>
            <pc:sldMk cId="3068487839" sldId="267"/>
            <ac:picMk id="2" creationId="{E00E3F1D-83E1-9EB9-61D7-A0196BDE6899}"/>
          </ac:picMkLst>
        </pc:picChg>
        <pc:picChg chg="del">
          <ac:chgData name="A Lynch" userId="33705323-84d4-489e-88a8-407a1b2b5df1" providerId="ADAL" clId="{E48B8A28-7082-4829-A54C-5C4C3A84A68A}" dt="2023-10-02T08:56:02.928" v="12" actId="478"/>
          <ac:picMkLst>
            <pc:docMk/>
            <pc:sldMk cId="3068487839" sldId="267"/>
            <ac:picMk id="3" creationId="{00000000-0000-0000-0000-000000000000}"/>
          </ac:picMkLst>
        </pc:picChg>
        <pc:picChg chg="add mod">
          <ac:chgData name="A Lynch" userId="33705323-84d4-489e-88a8-407a1b2b5df1" providerId="ADAL" clId="{E48B8A28-7082-4829-A54C-5C4C3A84A68A}" dt="2023-10-06T19:47:17.479" v="326" actId="26606"/>
          <ac:picMkLst>
            <pc:docMk/>
            <pc:sldMk cId="3068487839" sldId="267"/>
            <ac:picMk id="3" creationId="{901B00F3-21DF-1880-08A0-2441DB90E0BB}"/>
          </ac:picMkLst>
        </pc:picChg>
        <pc:picChg chg="del">
          <ac:chgData name="A Lynch" userId="33705323-84d4-489e-88a8-407a1b2b5df1" providerId="ADAL" clId="{E48B8A28-7082-4829-A54C-5C4C3A84A68A}" dt="2023-10-02T08:56:15.873" v="17" actId="478"/>
          <ac:picMkLst>
            <pc:docMk/>
            <pc:sldMk cId="3068487839" sldId="267"/>
            <ac:picMk id="4" creationId="{00000000-0000-0000-0000-000000000000}"/>
          </ac:picMkLst>
        </pc:picChg>
        <pc:picChg chg="del">
          <ac:chgData name="A Lynch" userId="33705323-84d4-489e-88a8-407a1b2b5df1" providerId="ADAL" clId="{E48B8A28-7082-4829-A54C-5C4C3A84A68A}" dt="2023-10-02T08:56:13.459" v="16" actId="478"/>
          <ac:picMkLst>
            <pc:docMk/>
            <pc:sldMk cId="3068487839" sldId="267"/>
            <ac:picMk id="5" creationId="{00000000-0000-0000-0000-000000000000}"/>
          </ac:picMkLst>
        </pc:picChg>
        <pc:picChg chg="add del mod">
          <ac:chgData name="A Lynch" userId="33705323-84d4-489e-88a8-407a1b2b5df1" providerId="ADAL" clId="{E48B8A28-7082-4829-A54C-5C4C3A84A68A}" dt="2023-10-02T09:00:06.755" v="42" actId="478"/>
          <ac:picMkLst>
            <pc:docMk/>
            <pc:sldMk cId="3068487839" sldId="267"/>
            <ac:picMk id="2050" creationId="{A0C6ACBD-C49B-3FCA-BD93-467851F55EA9}"/>
          </ac:picMkLst>
        </pc:picChg>
        <pc:picChg chg="add mod ord">
          <ac:chgData name="A Lynch" userId="33705323-84d4-489e-88a8-407a1b2b5df1" providerId="ADAL" clId="{E48B8A28-7082-4829-A54C-5C4C3A84A68A}" dt="2023-10-06T19:47:17.479" v="326" actId="26606"/>
          <ac:picMkLst>
            <pc:docMk/>
            <pc:sldMk cId="3068487839" sldId="267"/>
            <ac:picMk id="2052" creationId="{32597889-99AB-89AA-89CA-CE99BF7A2751}"/>
          </ac:picMkLst>
        </pc:picChg>
        <pc:picChg chg="add del mod">
          <ac:chgData name="A Lynch" userId="33705323-84d4-489e-88a8-407a1b2b5df1" providerId="ADAL" clId="{E48B8A28-7082-4829-A54C-5C4C3A84A68A}" dt="2023-10-06T16:02:09.818" v="224" actId="478"/>
          <ac:picMkLst>
            <pc:docMk/>
            <pc:sldMk cId="3068487839" sldId="267"/>
            <ac:picMk id="2054" creationId="{582B3CE3-7BB6-624A-00A0-EC3EA99F2AF9}"/>
          </ac:picMkLst>
        </pc:picChg>
      </pc:sldChg>
      <pc:sldChg chg="addSp delSp modSp del mod setBg">
        <pc:chgData name="A Lynch" userId="33705323-84d4-489e-88a8-407a1b2b5df1" providerId="ADAL" clId="{E48B8A28-7082-4829-A54C-5C4C3A84A68A}" dt="2023-10-11T16:52:16.422" v="466" actId="2696"/>
        <pc:sldMkLst>
          <pc:docMk/>
          <pc:sldMk cId="1430314682" sldId="268"/>
        </pc:sldMkLst>
        <pc:spChg chg="add del">
          <ac:chgData name="A Lynch" userId="33705323-84d4-489e-88a8-407a1b2b5df1" providerId="ADAL" clId="{E48B8A28-7082-4829-A54C-5C4C3A84A68A}" dt="2023-10-06T08:54:51.538" v="55" actId="22"/>
          <ac:spMkLst>
            <pc:docMk/>
            <pc:sldMk cId="1430314682" sldId="268"/>
            <ac:spMk id="3" creationId="{1B1591CE-C2C9-C9B9-C191-AF4D7F7A1BD6}"/>
          </ac:spMkLst>
        </pc:spChg>
        <pc:spChg chg="mod ord">
          <ac:chgData name="A Lynch" userId="33705323-84d4-489e-88a8-407a1b2b5df1" providerId="ADAL" clId="{E48B8A28-7082-4829-A54C-5C4C3A84A68A}" dt="2023-10-06T19:58:20.926" v="396" actId="5793"/>
          <ac:spMkLst>
            <pc:docMk/>
            <pc:sldMk cId="1430314682" sldId="268"/>
            <ac:spMk id="4" creationId="{00000000-0000-0000-0000-000000000000}"/>
          </ac:spMkLst>
        </pc:spChg>
        <pc:spChg chg="add del">
          <ac:chgData name="A Lynch" userId="33705323-84d4-489e-88a8-407a1b2b5df1" providerId="ADAL" clId="{E48B8A28-7082-4829-A54C-5C4C3A84A68A}" dt="2023-10-06T19:37:13.410" v="251" actId="26606"/>
          <ac:spMkLst>
            <pc:docMk/>
            <pc:sldMk cId="1430314682" sldId="268"/>
            <ac:spMk id="10" creationId="{04812C46-200A-4DEB-A05E-3ED6C68C2387}"/>
          </ac:spMkLst>
        </pc:spChg>
        <pc:spChg chg="add del">
          <ac:chgData name="A Lynch" userId="33705323-84d4-489e-88a8-407a1b2b5df1" providerId="ADAL" clId="{E48B8A28-7082-4829-A54C-5C4C3A84A68A}" dt="2023-10-06T19:37:13.410" v="251" actId="26606"/>
          <ac:spMkLst>
            <pc:docMk/>
            <pc:sldMk cId="1430314682" sldId="268"/>
            <ac:spMk id="12" creationId="{D1EA859B-E555-4109-94F3-6700E046E008}"/>
          </ac:spMkLst>
        </pc:spChg>
        <pc:spChg chg="add del">
          <ac:chgData name="A Lynch" userId="33705323-84d4-489e-88a8-407a1b2b5df1" providerId="ADAL" clId="{E48B8A28-7082-4829-A54C-5C4C3A84A68A}" dt="2023-10-06T19:38:45.403" v="271" actId="26606"/>
          <ac:spMkLst>
            <pc:docMk/>
            <pc:sldMk cId="1430314682" sldId="268"/>
            <ac:spMk id="26" creationId="{04812C46-200A-4DEB-A05E-3ED6C68C2387}"/>
          </ac:spMkLst>
        </pc:spChg>
        <pc:spChg chg="add del">
          <ac:chgData name="A Lynch" userId="33705323-84d4-489e-88a8-407a1b2b5df1" providerId="ADAL" clId="{E48B8A28-7082-4829-A54C-5C4C3A84A68A}" dt="2023-10-06T19:38:45.403" v="271" actId="26606"/>
          <ac:spMkLst>
            <pc:docMk/>
            <pc:sldMk cId="1430314682" sldId="268"/>
            <ac:spMk id="27" creationId="{D1EA859B-E555-4109-94F3-6700E046E008}"/>
          </ac:spMkLst>
        </pc:spChg>
        <pc:spChg chg="add">
          <ac:chgData name="A Lynch" userId="33705323-84d4-489e-88a8-407a1b2b5df1" providerId="ADAL" clId="{E48B8A28-7082-4829-A54C-5C4C3A84A68A}" dt="2023-10-06T19:47:40.475" v="328" actId="26606"/>
          <ac:spMkLst>
            <pc:docMk/>
            <pc:sldMk cId="1430314682" sldId="268"/>
            <ac:spMk id="39" creationId="{04812C46-200A-4DEB-A05E-3ED6C68C2387}"/>
          </ac:spMkLst>
        </pc:spChg>
        <pc:spChg chg="add">
          <ac:chgData name="A Lynch" userId="33705323-84d4-489e-88a8-407a1b2b5df1" providerId="ADAL" clId="{E48B8A28-7082-4829-A54C-5C4C3A84A68A}" dt="2023-10-06T19:47:40.475" v="328" actId="26606"/>
          <ac:spMkLst>
            <pc:docMk/>
            <pc:sldMk cId="1430314682" sldId="268"/>
            <ac:spMk id="41" creationId="{D1EA859B-E555-4109-94F3-6700E046E008}"/>
          </ac:spMkLst>
        </pc:spChg>
        <pc:grpChg chg="add del">
          <ac:chgData name="A Lynch" userId="33705323-84d4-489e-88a8-407a1b2b5df1" providerId="ADAL" clId="{E48B8A28-7082-4829-A54C-5C4C3A84A68A}" dt="2023-10-06T19:37:21.759" v="253" actId="26606"/>
          <ac:grpSpMkLst>
            <pc:docMk/>
            <pc:sldMk cId="1430314682" sldId="268"/>
            <ac:grpSpMk id="14" creationId="{5EFBDE31-BB3E-6CFC-23CD-B5976DA38438}"/>
          </ac:grpSpMkLst>
        </pc:grpChg>
        <pc:grpChg chg="add del">
          <ac:chgData name="A Lynch" userId="33705323-84d4-489e-88a8-407a1b2b5df1" providerId="ADAL" clId="{E48B8A28-7082-4829-A54C-5C4C3A84A68A}" dt="2023-10-06T19:37:28.980" v="255" actId="26606"/>
          <ac:grpSpMkLst>
            <pc:docMk/>
            <pc:sldMk cId="1430314682" sldId="268"/>
            <ac:grpSpMk id="17" creationId="{BE589684-54CA-64D8-C963-5F19FF75BF72}"/>
          </ac:grpSpMkLst>
        </pc:grpChg>
        <pc:grpChg chg="add del">
          <ac:chgData name="A Lynch" userId="33705323-84d4-489e-88a8-407a1b2b5df1" providerId="ADAL" clId="{E48B8A28-7082-4829-A54C-5C4C3A84A68A}" dt="2023-10-06T19:37:44.263" v="259" actId="26606"/>
          <ac:grpSpMkLst>
            <pc:docMk/>
            <pc:sldMk cId="1430314682" sldId="268"/>
            <ac:grpSpMk id="23" creationId="{434FA563-76F6-CDCF-AEA0-A7B78E44647B}"/>
          </ac:grpSpMkLst>
        </pc:grpChg>
        <pc:grpChg chg="add del">
          <ac:chgData name="A Lynch" userId="33705323-84d4-489e-88a8-407a1b2b5df1" providerId="ADAL" clId="{E48B8A28-7082-4829-A54C-5C4C3A84A68A}" dt="2023-10-06T19:47:40.475" v="328" actId="26606"/>
          <ac:grpSpMkLst>
            <pc:docMk/>
            <pc:sldMk cId="1430314682" sldId="268"/>
            <ac:grpSpMk id="32" creationId="{5EFBDE31-BB3E-6CFC-23CD-B5976DA38438}"/>
          </ac:grpSpMkLst>
        </pc:grpChg>
        <pc:picChg chg="del mod modCrop">
          <ac:chgData name="A Lynch" userId="33705323-84d4-489e-88a8-407a1b2b5df1" providerId="ADAL" clId="{E48B8A28-7082-4829-A54C-5C4C3A84A68A}" dt="2023-10-02T08:58:02.747" v="24" actId="478"/>
          <ac:picMkLst>
            <pc:docMk/>
            <pc:sldMk cId="1430314682" sldId="268"/>
            <ac:picMk id="2" creationId="{00000000-0000-0000-0000-000000000000}"/>
          </ac:picMkLst>
        </pc:picChg>
        <pc:picChg chg="add mod">
          <ac:chgData name="A Lynch" userId="33705323-84d4-489e-88a8-407a1b2b5df1" providerId="ADAL" clId="{E48B8A28-7082-4829-A54C-5C4C3A84A68A}" dt="2023-10-06T19:47:40.475" v="328" actId="26606"/>
          <ac:picMkLst>
            <pc:docMk/>
            <pc:sldMk cId="1430314682" sldId="268"/>
            <ac:picMk id="5" creationId="{D9EB283F-8930-A19B-85A7-78B0BB9FD78B}"/>
          </ac:picMkLst>
        </pc:picChg>
        <pc:picChg chg="add del mod">
          <ac:chgData name="A Lynch" userId="33705323-84d4-489e-88a8-407a1b2b5df1" providerId="ADAL" clId="{E48B8A28-7082-4829-A54C-5C4C3A84A68A}" dt="2023-10-06T13:43:39.683" v="114" actId="478"/>
          <ac:picMkLst>
            <pc:docMk/>
            <pc:sldMk cId="1430314682" sldId="268"/>
            <ac:picMk id="1026" creationId="{89787817-AB3E-74C3-690D-BE78BA93384F}"/>
          </ac:picMkLst>
        </pc:picChg>
        <pc:picChg chg="add del mod">
          <ac:chgData name="A Lynch" userId="33705323-84d4-489e-88a8-407a1b2b5df1" providerId="ADAL" clId="{E48B8A28-7082-4829-A54C-5C4C3A84A68A}" dt="2023-10-06T13:43:38.034" v="113" actId="478"/>
          <ac:picMkLst>
            <pc:docMk/>
            <pc:sldMk cId="1430314682" sldId="268"/>
            <ac:picMk id="1028" creationId="{A45D6007-9550-664C-6352-FD361FC11ADA}"/>
          </ac:picMkLst>
        </pc:picChg>
        <pc:picChg chg="add del mod">
          <ac:chgData name="A Lynch" userId="33705323-84d4-489e-88a8-407a1b2b5df1" providerId="ADAL" clId="{E48B8A28-7082-4829-A54C-5C4C3A84A68A}" dt="2023-10-06T13:43:36.506" v="112" actId="478"/>
          <ac:picMkLst>
            <pc:docMk/>
            <pc:sldMk cId="1430314682" sldId="268"/>
            <ac:picMk id="1030" creationId="{0CB77320-AE15-F9DB-CEC0-B04954AD21DF}"/>
          </ac:picMkLst>
        </pc:picChg>
        <pc:cxnChg chg="add del">
          <ac:chgData name="A Lynch" userId="33705323-84d4-489e-88a8-407a1b2b5df1" providerId="ADAL" clId="{E48B8A28-7082-4829-A54C-5C4C3A84A68A}" dt="2023-10-06T19:37:35.219" v="257" actId="26606"/>
          <ac:cxnSpMkLst>
            <pc:docMk/>
            <pc:sldMk cId="1430314682" sldId="268"/>
            <ac:cxnSpMk id="21" creationId="{1503BFE4-729B-D9D0-C17B-501E6AF1127A}"/>
          </ac:cxnSpMkLst>
        </pc:cxnChg>
      </pc:sldChg>
      <pc:sldChg chg="addSp delSp modSp del mod setBg">
        <pc:chgData name="A Lynch" userId="33705323-84d4-489e-88a8-407a1b2b5df1" providerId="ADAL" clId="{E48B8A28-7082-4829-A54C-5C4C3A84A68A}" dt="2023-10-11T16:52:20.132" v="467" actId="2696"/>
        <pc:sldMkLst>
          <pc:docMk/>
          <pc:sldMk cId="2317038085" sldId="269"/>
        </pc:sldMkLst>
        <pc:spChg chg="mod ord">
          <ac:chgData name="A Lynch" userId="33705323-84d4-489e-88a8-407a1b2b5df1" providerId="ADAL" clId="{E48B8A28-7082-4829-A54C-5C4C3A84A68A}" dt="2023-10-06T19:58:28.347" v="397" actId="5793"/>
          <ac:spMkLst>
            <pc:docMk/>
            <pc:sldMk cId="2317038085" sldId="269"/>
            <ac:spMk id="6" creationId="{00000000-0000-0000-0000-000000000000}"/>
          </ac:spMkLst>
        </pc:spChg>
        <pc:spChg chg="add del">
          <ac:chgData name="A Lynch" userId="33705323-84d4-489e-88a8-407a1b2b5df1" providerId="ADAL" clId="{E48B8A28-7082-4829-A54C-5C4C3A84A68A}" dt="2023-10-06T19:48:12.380" v="330" actId="26606"/>
          <ac:spMkLst>
            <pc:docMk/>
            <pc:sldMk cId="2317038085" sldId="269"/>
            <ac:spMk id="3079" creationId="{AE3A741D-C19B-960A-5803-1C5887147820}"/>
          </ac:spMkLst>
        </pc:spChg>
        <pc:spChg chg="add del">
          <ac:chgData name="A Lynch" userId="33705323-84d4-489e-88a8-407a1b2b5df1" providerId="ADAL" clId="{E48B8A28-7082-4829-A54C-5C4C3A84A68A}" dt="2023-10-06T19:48:12.380" v="330" actId="26606"/>
          <ac:spMkLst>
            <pc:docMk/>
            <pc:sldMk cId="2317038085" sldId="269"/>
            <ac:spMk id="3081" creationId="{DC39DE25-0E4E-0AA7-0932-1D78C2372786}"/>
          </ac:spMkLst>
        </pc:spChg>
        <pc:spChg chg="add del">
          <ac:chgData name="A Lynch" userId="33705323-84d4-489e-88a8-407a1b2b5df1" providerId="ADAL" clId="{E48B8A28-7082-4829-A54C-5C4C3A84A68A}" dt="2023-10-06T19:48:12.380" v="330" actId="26606"/>
          <ac:spMkLst>
            <pc:docMk/>
            <pc:sldMk cId="2317038085" sldId="269"/>
            <ac:spMk id="3083" creationId="{8D6EA299-0840-6DEA-E670-C49AEBC87E89}"/>
          </ac:spMkLst>
        </pc:spChg>
        <pc:spChg chg="add del">
          <ac:chgData name="A Lynch" userId="33705323-84d4-489e-88a8-407a1b2b5df1" providerId="ADAL" clId="{E48B8A28-7082-4829-A54C-5C4C3A84A68A}" dt="2023-10-06T19:49:12.252" v="336" actId="26606"/>
          <ac:spMkLst>
            <pc:docMk/>
            <pc:sldMk cId="2317038085" sldId="269"/>
            <ac:spMk id="3088" creationId="{04812C46-200A-4DEB-A05E-3ED6C68C2387}"/>
          </ac:spMkLst>
        </pc:spChg>
        <pc:spChg chg="add del">
          <ac:chgData name="A Lynch" userId="33705323-84d4-489e-88a8-407a1b2b5df1" providerId="ADAL" clId="{E48B8A28-7082-4829-A54C-5C4C3A84A68A}" dt="2023-10-06T19:49:12.252" v="336" actId="26606"/>
          <ac:spMkLst>
            <pc:docMk/>
            <pc:sldMk cId="2317038085" sldId="269"/>
            <ac:spMk id="3090" creationId="{D1EA859B-E555-4109-94F3-6700E046E008}"/>
          </ac:spMkLst>
        </pc:spChg>
        <pc:spChg chg="add del">
          <ac:chgData name="A Lynch" userId="33705323-84d4-489e-88a8-407a1b2b5df1" providerId="ADAL" clId="{E48B8A28-7082-4829-A54C-5C4C3A84A68A}" dt="2023-10-06T19:49:06.607" v="333" actId="26606"/>
          <ac:spMkLst>
            <pc:docMk/>
            <pc:sldMk cId="2317038085" sldId="269"/>
            <ac:spMk id="3095" creationId="{9427AF5F-9A0E-42B7-A252-FD64C9885F9C}"/>
          </ac:spMkLst>
        </pc:spChg>
        <pc:spChg chg="add del">
          <ac:chgData name="A Lynch" userId="33705323-84d4-489e-88a8-407a1b2b5df1" providerId="ADAL" clId="{E48B8A28-7082-4829-A54C-5C4C3A84A68A}" dt="2023-10-06T19:49:12.236" v="335" actId="26606"/>
          <ac:spMkLst>
            <pc:docMk/>
            <pc:sldMk cId="2317038085" sldId="269"/>
            <ac:spMk id="3097" creationId="{02F8C595-E68C-4306-AED8-DC7826A0A506}"/>
          </ac:spMkLst>
        </pc:spChg>
        <pc:spChg chg="add del">
          <ac:chgData name="A Lynch" userId="33705323-84d4-489e-88a8-407a1b2b5df1" providerId="ADAL" clId="{E48B8A28-7082-4829-A54C-5C4C3A84A68A}" dt="2023-10-06T19:49:12.236" v="335" actId="26606"/>
          <ac:spMkLst>
            <pc:docMk/>
            <pc:sldMk cId="2317038085" sldId="269"/>
            <ac:spMk id="3098" creationId="{B210AC1D-4063-4C6E-9528-FA9C4C0C18E6}"/>
          </ac:spMkLst>
        </pc:spChg>
        <pc:spChg chg="add">
          <ac:chgData name="A Lynch" userId="33705323-84d4-489e-88a8-407a1b2b5df1" providerId="ADAL" clId="{E48B8A28-7082-4829-A54C-5C4C3A84A68A}" dt="2023-10-06T19:49:12.252" v="336" actId="26606"/>
          <ac:spMkLst>
            <pc:docMk/>
            <pc:sldMk cId="2317038085" sldId="269"/>
            <ac:spMk id="3100" creationId="{04812C46-200A-4DEB-A05E-3ED6C68C2387}"/>
          </ac:spMkLst>
        </pc:spChg>
        <pc:spChg chg="add">
          <ac:chgData name="A Lynch" userId="33705323-84d4-489e-88a8-407a1b2b5df1" providerId="ADAL" clId="{E48B8A28-7082-4829-A54C-5C4C3A84A68A}" dt="2023-10-06T19:49:12.252" v="336" actId="26606"/>
          <ac:spMkLst>
            <pc:docMk/>
            <pc:sldMk cId="2317038085" sldId="269"/>
            <ac:spMk id="3101" creationId="{D1EA859B-E555-4109-94F3-6700E046E008}"/>
          </ac:spMkLst>
        </pc:spChg>
        <pc:picChg chg="del">
          <ac:chgData name="A Lynch" userId="33705323-84d4-489e-88a8-407a1b2b5df1" providerId="ADAL" clId="{E48B8A28-7082-4829-A54C-5C4C3A84A68A}" dt="2023-10-02T08:58:51.977" v="28" actId="478"/>
          <ac:picMkLst>
            <pc:docMk/>
            <pc:sldMk cId="2317038085" sldId="269"/>
            <ac:picMk id="2" creationId="{00000000-0000-0000-0000-000000000000}"/>
          </ac:picMkLst>
        </pc:picChg>
        <pc:picChg chg="del">
          <ac:chgData name="A Lynch" userId="33705323-84d4-489e-88a8-407a1b2b5df1" providerId="ADAL" clId="{E48B8A28-7082-4829-A54C-5C4C3A84A68A}" dt="2023-10-02T08:58:53.613" v="29" actId="478"/>
          <ac:picMkLst>
            <pc:docMk/>
            <pc:sldMk cId="2317038085" sldId="269"/>
            <ac:picMk id="3" creationId="{00000000-0000-0000-0000-000000000000}"/>
          </ac:picMkLst>
        </pc:picChg>
        <pc:picChg chg="del">
          <ac:chgData name="A Lynch" userId="33705323-84d4-489e-88a8-407a1b2b5df1" providerId="ADAL" clId="{E48B8A28-7082-4829-A54C-5C4C3A84A68A}" dt="2023-10-02T08:58:55.349" v="30" actId="478"/>
          <ac:picMkLst>
            <pc:docMk/>
            <pc:sldMk cId="2317038085" sldId="269"/>
            <ac:picMk id="4" creationId="{00000000-0000-0000-0000-000000000000}"/>
          </ac:picMkLst>
        </pc:picChg>
        <pc:picChg chg="add mod ord">
          <ac:chgData name="A Lynch" userId="33705323-84d4-489e-88a8-407a1b2b5df1" providerId="ADAL" clId="{E48B8A28-7082-4829-A54C-5C4C3A84A68A}" dt="2023-10-06T19:49:12.236" v="335" actId="26606"/>
          <ac:picMkLst>
            <pc:docMk/>
            <pc:sldMk cId="2317038085" sldId="269"/>
            <ac:picMk id="3074" creationId="{E4FB0754-C9DC-90DC-3D08-50098E6C5EB5}"/>
          </ac:picMkLst>
        </pc:picChg>
      </pc:sldChg>
      <pc:sldChg chg="addSp delSp modSp">
        <pc:chgData name="A Lynch" userId="33705323-84d4-489e-88a8-407a1b2b5df1" providerId="ADAL" clId="{E48B8A28-7082-4829-A54C-5C4C3A84A68A}" dt="2023-10-06T19:39:42.322" v="278" actId="478"/>
        <pc:sldMkLst>
          <pc:docMk/>
          <pc:sldMk cId="561784334" sldId="271"/>
        </pc:sldMkLst>
        <pc:picChg chg="add del mod">
          <ac:chgData name="A Lynch" userId="33705323-84d4-489e-88a8-407a1b2b5df1" providerId="ADAL" clId="{E48B8A28-7082-4829-A54C-5C4C3A84A68A}" dt="2023-10-06T19:39:42.322" v="278" actId="478"/>
          <ac:picMkLst>
            <pc:docMk/>
            <pc:sldMk cId="561784334" sldId="271"/>
            <ac:picMk id="3074" creationId="{1583B510-A084-FB1F-2D7C-0CB4DA9FCD52}"/>
          </ac:picMkLst>
        </pc:picChg>
        <pc:picChg chg="add del mod">
          <ac:chgData name="A Lynch" userId="33705323-84d4-489e-88a8-407a1b2b5df1" providerId="ADAL" clId="{E48B8A28-7082-4829-A54C-5C4C3A84A68A}" dt="2023-10-06T15:47:41.197" v="141" actId="478"/>
          <ac:picMkLst>
            <pc:docMk/>
            <pc:sldMk cId="561784334" sldId="271"/>
            <ac:picMk id="3076" creationId="{133E13A2-B0CD-CEC3-A7F6-18E7E6E8D35E}"/>
          </ac:picMkLst>
        </pc:picChg>
        <pc:picChg chg="add del mod">
          <ac:chgData name="A Lynch" userId="33705323-84d4-489e-88a8-407a1b2b5df1" providerId="ADAL" clId="{E48B8A28-7082-4829-A54C-5C4C3A84A68A}" dt="2023-10-06T15:47:21.893" v="138" actId="478"/>
          <ac:picMkLst>
            <pc:docMk/>
            <pc:sldMk cId="561784334" sldId="271"/>
            <ac:picMk id="3078" creationId="{B22A23D7-2F81-9487-1033-3987C18BC94E}"/>
          </ac:picMkLst>
        </pc:picChg>
        <pc:picChg chg="add del mod">
          <ac:chgData name="A Lynch" userId="33705323-84d4-489e-88a8-407a1b2b5df1" providerId="ADAL" clId="{E48B8A28-7082-4829-A54C-5C4C3A84A68A}" dt="2023-10-06T15:47:08.321" v="136" actId="478"/>
          <ac:picMkLst>
            <pc:docMk/>
            <pc:sldMk cId="561784334" sldId="271"/>
            <ac:picMk id="3080" creationId="{42F99F5B-7FE8-F958-470D-60543FE07858}"/>
          </ac:picMkLst>
        </pc:picChg>
      </pc:sldChg>
      <pc:sldChg chg="addSp delSp modSp new del">
        <pc:chgData name="A Lynch" userId="33705323-84d4-489e-88a8-407a1b2b5df1" providerId="ADAL" clId="{E48B8A28-7082-4829-A54C-5C4C3A84A68A}" dt="2023-10-06T19:58:01.213" v="395" actId="2696"/>
        <pc:sldMkLst>
          <pc:docMk/>
          <pc:sldMk cId="2605152195" sldId="272"/>
        </pc:sldMkLst>
        <pc:picChg chg="add del mod">
          <ac:chgData name="A Lynch" userId="33705323-84d4-489e-88a8-407a1b2b5df1" providerId="ADAL" clId="{E48B8A28-7082-4829-A54C-5C4C3A84A68A}" dt="2023-10-06T19:53:42.343" v="356" actId="478"/>
          <ac:picMkLst>
            <pc:docMk/>
            <pc:sldMk cId="2605152195" sldId="272"/>
            <ac:picMk id="3" creationId="{AE1C0701-3F8B-F4F3-FAD1-E6B2F6E32625}"/>
          </ac:picMkLst>
        </pc:picChg>
        <pc:picChg chg="add del mod">
          <ac:chgData name="A Lynch" userId="33705323-84d4-489e-88a8-407a1b2b5df1" providerId="ADAL" clId="{E48B8A28-7082-4829-A54C-5C4C3A84A68A}" dt="2023-10-06T19:41:41.923" v="290" actId="478"/>
          <ac:picMkLst>
            <pc:docMk/>
            <pc:sldMk cId="2605152195" sldId="272"/>
            <ac:picMk id="4098" creationId="{9833F721-A3C3-3C76-133C-C9882100FFEB}"/>
          </ac:picMkLst>
        </pc:picChg>
        <pc:picChg chg="add del mod">
          <ac:chgData name="A Lynch" userId="33705323-84d4-489e-88a8-407a1b2b5df1" providerId="ADAL" clId="{E48B8A28-7082-4829-A54C-5C4C3A84A68A}" dt="2023-10-06T15:51:44.523" v="158" actId="478"/>
          <ac:picMkLst>
            <pc:docMk/>
            <pc:sldMk cId="2605152195" sldId="272"/>
            <ac:picMk id="4100" creationId="{1AE16E74-382D-394A-691B-F0E0D0DAAD30}"/>
          </ac:picMkLst>
        </pc:picChg>
        <pc:picChg chg="add del mod">
          <ac:chgData name="A Lynch" userId="33705323-84d4-489e-88a8-407a1b2b5df1" providerId="ADAL" clId="{E48B8A28-7082-4829-A54C-5C4C3A84A68A}" dt="2023-10-06T15:54:05.279" v="174" actId="478"/>
          <ac:picMkLst>
            <pc:docMk/>
            <pc:sldMk cId="2605152195" sldId="272"/>
            <ac:picMk id="4102" creationId="{B5FF33AA-1841-1C86-1782-3661BA58D4FE}"/>
          </ac:picMkLst>
        </pc:picChg>
      </pc:sldChg>
      <pc:sldChg chg="addSp delSp modSp new del">
        <pc:chgData name="A Lynch" userId="33705323-84d4-489e-88a8-407a1b2b5df1" providerId="ADAL" clId="{E48B8A28-7082-4829-A54C-5C4C3A84A68A}" dt="2023-10-06T19:57:54.898" v="393" actId="2696"/>
        <pc:sldMkLst>
          <pc:docMk/>
          <pc:sldMk cId="446380962" sldId="273"/>
        </pc:sldMkLst>
        <pc:picChg chg="add del mod">
          <ac:chgData name="A Lynch" userId="33705323-84d4-489e-88a8-407a1b2b5df1" providerId="ADAL" clId="{E48B8A28-7082-4829-A54C-5C4C3A84A68A}" dt="2023-10-06T19:49:48.031" v="339" actId="478"/>
          <ac:picMkLst>
            <pc:docMk/>
            <pc:sldMk cId="446380962" sldId="273"/>
            <ac:picMk id="5122" creationId="{A761BF41-418C-4D1F-9D45-9D52EB28468B}"/>
          </ac:picMkLst>
        </pc:picChg>
        <pc:picChg chg="add mod">
          <ac:chgData name="A Lynch" userId="33705323-84d4-489e-88a8-407a1b2b5df1" providerId="ADAL" clId="{E48B8A28-7082-4829-A54C-5C4C3A84A68A}" dt="2023-10-06T13:41:20.585" v="98" actId="1076"/>
          <ac:picMkLst>
            <pc:docMk/>
            <pc:sldMk cId="446380962" sldId="273"/>
            <ac:picMk id="5124" creationId="{A5FE539F-62DB-0D79-7913-48A274E5BE80}"/>
          </ac:picMkLst>
        </pc:picChg>
        <pc:picChg chg="add del mod">
          <ac:chgData name="A Lynch" userId="33705323-84d4-489e-88a8-407a1b2b5df1" providerId="ADAL" clId="{E48B8A28-7082-4829-A54C-5C4C3A84A68A}" dt="2023-10-06T19:54:33.247" v="360" actId="478"/>
          <ac:picMkLst>
            <pc:docMk/>
            <pc:sldMk cId="446380962" sldId="273"/>
            <ac:picMk id="5126" creationId="{80AC79DC-BC78-43DC-8753-6A567C644388}"/>
          </ac:picMkLst>
        </pc:picChg>
      </pc:sldChg>
      <pc:sldChg chg="addSp delSp modSp new del">
        <pc:chgData name="A Lynch" userId="33705323-84d4-489e-88a8-407a1b2b5df1" providerId="ADAL" clId="{E48B8A28-7082-4829-A54C-5C4C3A84A68A}" dt="2023-10-06T19:57:49.877" v="391" actId="2696"/>
        <pc:sldMkLst>
          <pc:docMk/>
          <pc:sldMk cId="3120573840" sldId="274"/>
        </pc:sldMkLst>
        <pc:spChg chg="mod">
          <ac:chgData name="A Lynch" userId="33705323-84d4-489e-88a8-407a1b2b5df1" providerId="ADAL" clId="{E48B8A28-7082-4829-A54C-5C4C3A84A68A}" dt="2023-10-06T13:42:03.548" v="104" actId="14100"/>
          <ac:spMkLst>
            <pc:docMk/>
            <pc:sldMk cId="3120573840" sldId="274"/>
            <ac:spMk id="2" creationId="{E61E8DC9-BC09-27F6-2B9C-5C562902625E}"/>
          </ac:spMkLst>
        </pc:spChg>
        <pc:picChg chg="add del mod">
          <ac:chgData name="A Lynch" userId="33705323-84d4-489e-88a8-407a1b2b5df1" providerId="ADAL" clId="{E48B8A28-7082-4829-A54C-5C4C3A84A68A}" dt="2023-10-06T19:42:01.826" v="292" actId="478"/>
          <ac:picMkLst>
            <pc:docMk/>
            <pc:sldMk cId="3120573840" sldId="274"/>
            <ac:picMk id="3" creationId="{49CA338E-077B-0C96-10F0-1630DD3869CB}"/>
          </ac:picMkLst>
        </pc:picChg>
        <pc:picChg chg="add mod">
          <ac:chgData name="A Lynch" userId="33705323-84d4-489e-88a8-407a1b2b5df1" providerId="ADAL" clId="{E48B8A28-7082-4829-A54C-5C4C3A84A68A}" dt="2023-10-06T13:42:03.548" v="104" actId="14100"/>
          <ac:picMkLst>
            <pc:docMk/>
            <pc:sldMk cId="3120573840" sldId="274"/>
            <ac:picMk id="6146" creationId="{AE5D4B28-242E-66DC-36C6-48B3051AE752}"/>
          </ac:picMkLst>
        </pc:picChg>
        <pc:picChg chg="add del mod">
          <ac:chgData name="A Lynch" userId="33705323-84d4-489e-88a8-407a1b2b5df1" providerId="ADAL" clId="{E48B8A28-7082-4829-A54C-5C4C3A84A68A}" dt="2023-10-06T15:56:08.191" v="186" actId="478"/>
          <ac:picMkLst>
            <pc:docMk/>
            <pc:sldMk cId="3120573840" sldId="274"/>
            <ac:picMk id="6148" creationId="{4DCB82E3-FEE5-8979-545F-67AAFCA9A774}"/>
          </ac:picMkLst>
        </pc:picChg>
      </pc:sldChg>
      <pc:sldChg chg="addSp delSp modSp new del">
        <pc:chgData name="A Lynch" userId="33705323-84d4-489e-88a8-407a1b2b5df1" providerId="ADAL" clId="{E48B8A28-7082-4829-A54C-5C4C3A84A68A}" dt="2023-10-06T19:58:00.059" v="394" actId="2696"/>
        <pc:sldMkLst>
          <pc:docMk/>
          <pc:sldMk cId="729564822" sldId="275"/>
        </pc:sldMkLst>
        <pc:picChg chg="add del mod">
          <ac:chgData name="A Lynch" userId="33705323-84d4-489e-88a8-407a1b2b5df1" providerId="ADAL" clId="{E48B8A28-7082-4829-A54C-5C4C3A84A68A}" dt="2023-10-06T19:50:18.321" v="343" actId="478"/>
          <ac:picMkLst>
            <pc:docMk/>
            <pc:sldMk cId="729564822" sldId="275"/>
            <ac:picMk id="3" creationId="{A759DAC9-5006-2B5E-AFCE-0BB3E829E1F4}"/>
          </ac:picMkLst>
        </pc:picChg>
        <pc:picChg chg="add del mod">
          <ac:chgData name="A Lynch" userId="33705323-84d4-489e-88a8-407a1b2b5df1" providerId="ADAL" clId="{E48B8A28-7082-4829-A54C-5C4C3A84A68A}" dt="2023-10-06T19:53:28.507" v="354" actId="478"/>
          <ac:picMkLst>
            <pc:docMk/>
            <pc:sldMk cId="729564822" sldId="275"/>
            <ac:picMk id="4" creationId="{32588727-BFCB-6673-F4BB-857720E91A8B}"/>
          </ac:picMkLst>
        </pc:picChg>
        <pc:picChg chg="add del mod">
          <ac:chgData name="A Lynch" userId="33705323-84d4-489e-88a8-407a1b2b5df1" providerId="ADAL" clId="{E48B8A28-7082-4829-A54C-5C4C3A84A68A}" dt="2023-10-06T19:50:16.183" v="342" actId="478"/>
          <ac:picMkLst>
            <pc:docMk/>
            <pc:sldMk cId="729564822" sldId="275"/>
            <ac:picMk id="5" creationId="{551ADD38-B429-BD1F-9729-BB4A2A338171}"/>
          </ac:picMkLst>
        </pc:picChg>
      </pc:sldChg>
      <pc:sldChg chg="addSp delSp modSp new del">
        <pc:chgData name="A Lynch" userId="33705323-84d4-489e-88a8-407a1b2b5df1" providerId="ADAL" clId="{E48B8A28-7082-4829-A54C-5C4C3A84A68A}" dt="2023-10-06T19:57:54.834" v="392" actId="2696"/>
        <pc:sldMkLst>
          <pc:docMk/>
          <pc:sldMk cId="1115154659" sldId="276"/>
        </pc:sldMkLst>
        <pc:picChg chg="add del mod">
          <ac:chgData name="A Lynch" userId="33705323-84d4-489e-88a8-407a1b2b5df1" providerId="ADAL" clId="{E48B8A28-7082-4829-A54C-5C4C3A84A68A}" dt="2023-10-06T19:41:57.195" v="291" actId="478"/>
          <ac:picMkLst>
            <pc:docMk/>
            <pc:sldMk cId="1115154659" sldId="276"/>
            <ac:picMk id="2" creationId="{2424EA93-09BE-0795-5DE1-0CB45B7A98C6}"/>
          </ac:picMkLst>
        </pc:picChg>
        <pc:picChg chg="add del mod">
          <ac:chgData name="A Lynch" userId="33705323-84d4-489e-88a8-407a1b2b5df1" providerId="ADAL" clId="{E48B8A28-7082-4829-A54C-5C4C3A84A68A}" dt="2023-10-06T19:53:06.394" v="351" actId="478"/>
          <ac:picMkLst>
            <pc:docMk/>
            <pc:sldMk cId="1115154659" sldId="276"/>
            <ac:picMk id="3" creationId="{49E09EE8-9437-70F5-93AD-6F4F34708BC4}"/>
          </ac:picMkLst>
        </pc:picChg>
      </pc:sldChg>
      <pc:sldChg chg="addSp delSp modSp new del">
        <pc:chgData name="A Lynch" userId="33705323-84d4-489e-88a8-407a1b2b5df1" providerId="ADAL" clId="{E48B8A28-7082-4829-A54C-5C4C3A84A68A}" dt="2023-10-06T19:57:46.839" v="389" actId="2696"/>
        <pc:sldMkLst>
          <pc:docMk/>
          <pc:sldMk cId="823312854" sldId="277"/>
        </pc:sldMkLst>
        <pc:picChg chg="add del mod">
          <ac:chgData name="A Lynch" userId="33705323-84d4-489e-88a8-407a1b2b5df1" providerId="ADAL" clId="{E48B8A28-7082-4829-A54C-5C4C3A84A68A}" dt="2023-10-06T19:46:39.953" v="323" actId="478"/>
          <ac:picMkLst>
            <pc:docMk/>
            <pc:sldMk cId="823312854" sldId="277"/>
            <ac:picMk id="3" creationId="{26A97D1E-0201-9155-AF80-5E78C58A4918}"/>
          </ac:picMkLst>
        </pc:picChg>
        <pc:picChg chg="add del mod">
          <ac:chgData name="A Lynch" userId="33705323-84d4-489e-88a8-407a1b2b5df1" providerId="ADAL" clId="{E48B8A28-7082-4829-A54C-5C4C3A84A68A}" dt="2023-10-06T19:53:21.778" v="353" actId="478"/>
          <ac:picMkLst>
            <pc:docMk/>
            <pc:sldMk cId="823312854" sldId="277"/>
            <ac:picMk id="4" creationId="{7BA8C5DA-85E3-E790-3AEE-791DB1BE4D94}"/>
          </ac:picMkLst>
        </pc:picChg>
        <pc:picChg chg="add del mod">
          <ac:chgData name="A Lynch" userId="33705323-84d4-489e-88a8-407a1b2b5df1" providerId="ADAL" clId="{E48B8A28-7082-4829-A54C-5C4C3A84A68A}" dt="2023-10-06T19:50:49.512" v="345" actId="478"/>
          <ac:picMkLst>
            <pc:docMk/>
            <pc:sldMk cId="823312854" sldId="277"/>
            <ac:picMk id="5" creationId="{ACC2FDDF-EC1A-81EB-BE63-9C295DDC3A88}"/>
          </ac:picMkLst>
        </pc:picChg>
        <pc:picChg chg="add del mod">
          <ac:chgData name="A Lynch" userId="33705323-84d4-489e-88a8-407a1b2b5df1" providerId="ADAL" clId="{E48B8A28-7082-4829-A54C-5C4C3A84A68A}" dt="2023-10-06T19:42:52.257" v="297" actId="478"/>
          <ac:picMkLst>
            <pc:docMk/>
            <pc:sldMk cId="823312854" sldId="277"/>
            <ac:picMk id="6" creationId="{BCC7724A-B0F7-D463-DBF1-0BA6E05C60B3}"/>
          </ac:picMkLst>
        </pc:picChg>
      </pc:sldChg>
      <pc:sldChg chg="new del">
        <pc:chgData name="A Lynch" userId="33705323-84d4-489e-88a8-407a1b2b5df1" providerId="ADAL" clId="{E48B8A28-7082-4829-A54C-5C4C3A84A68A}" dt="2023-10-06T13:45:26.513" v="124" actId="680"/>
        <pc:sldMkLst>
          <pc:docMk/>
          <pc:sldMk cId="2676390434" sldId="278"/>
        </pc:sldMkLst>
      </pc:sldChg>
      <pc:sldChg chg="addSp delSp modSp new del">
        <pc:chgData name="A Lynch" userId="33705323-84d4-489e-88a8-407a1b2b5df1" providerId="ADAL" clId="{E48B8A28-7082-4829-A54C-5C4C3A84A68A}" dt="2023-10-06T19:57:49.814" v="390" actId="2696"/>
        <pc:sldMkLst>
          <pc:docMk/>
          <pc:sldMk cId="3639737615" sldId="278"/>
        </pc:sldMkLst>
        <pc:picChg chg="add del mod">
          <ac:chgData name="A Lynch" userId="33705323-84d4-489e-88a8-407a1b2b5df1" providerId="ADAL" clId="{E48B8A28-7082-4829-A54C-5C4C3A84A68A}" dt="2023-10-06T19:49:26.463" v="337" actId="478"/>
          <ac:picMkLst>
            <pc:docMk/>
            <pc:sldMk cId="3639737615" sldId="278"/>
            <ac:picMk id="3" creationId="{0A6B3020-94E8-9FFA-C2B4-D5B8F5DB9DA8}"/>
          </ac:picMkLst>
        </pc:picChg>
        <pc:picChg chg="add del mod">
          <ac:chgData name="A Lynch" userId="33705323-84d4-489e-88a8-407a1b2b5df1" providerId="ADAL" clId="{E48B8A28-7082-4829-A54C-5C4C3A84A68A}" dt="2023-10-06T19:49:28.522" v="338" actId="478"/>
          <ac:picMkLst>
            <pc:docMk/>
            <pc:sldMk cId="3639737615" sldId="278"/>
            <ac:picMk id="4" creationId="{F11117EC-CAC2-C565-AD06-009102CC2F14}"/>
          </ac:picMkLst>
        </pc:picChg>
      </pc:sldChg>
      <pc:sldChg chg="addSp modSp new del mod setBg">
        <pc:chgData name="A Lynch" userId="33705323-84d4-489e-88a8-407a1b2b5df1" providerId="ADAL" clId="{E48B8A28-7082-4829-A54C-5C4C3A84A68A}" dt="2023-10-11T16:53:03.242" v="470" actId="2696"/>
        <pc:sldMkLst>
          <pc:docMk/>
          <pc:sldMk cId="1646669758" sldId="279"/>
        </pc:sldMkLst>
        <pc:spChg chg="add mod ord">
          <ac:chgData name="A Lynch" userId="33705323-84d4-489e-88a8-407a1b2b5df1" providerId="ADAL" clId="{E48B8A28-7082-4829-A54C-5C4C3A84A68A}" dt="2023-10-08T20:44:51.706" v="459" actId="20577"/>
          <ac:spMkLst>
            <pc:docMk/>
            <pc:sldMk cId="1646669758" sldId="279"/>
            <ac:spMk id="3" creationId="{AFC615E9-8DA5-87F5-C258-C872FFAD1EFF}"/>
          </ac:spMkLst>
        </pc:spChg>
        <pc:spChg chg="add">
          <ac:chgData name="A Lynch" userId="33705323-84d4-489e-88a8-407a1b2b5df1" providerId="ADAL" clId="{E48B8A28-7082-4829-A54C-5C4C3A84A68A}" dt="2023-10-06T15:54:49.903" v="177" actId="26606"/>
          <ac:spMkLst>
            <pc:docMk/>
            <pc:sldMk cId="1646669758" sldId="279"/>
            <ac:spMk id="9" creationId="{8181FC64-B306-4821-98E2-780662EFC486}"/>
          </ac:spMkLst>
        </pc:spChg>
        <pc:spChg chg="add">
          <ac:chgData name="A Lynch" userId="33705323-84d4-489e-88a8-407a1b2b5df1" providerId="ADAL" clId="{E48B8A28-7082-4829-A54C-5C4C3A84A68A}" dt="2023-10-06T15:54:49.903" v="177" actId="26606"/>
          <ac:spMkLst>
            <pc:docMk/>
            <pc:sldMk cId="1646669758" sldId="279"/>
            <ac:spMk id="11" creationId="{5871FC61-DD4E-47D4-81FD-8A7E7D12B371}"/>
          </ac:spMkLst>
        </pc:spChg>
        <pc:spChg chg="add">
          <ac:chgData name="A Lynch" userId="33705323-84d4-489e-88a8-407a1b2b5df1" providerId="ADAL" clId="{E48B8A28-7082-4829-A54C-5C4C3A84A68A}" dt="2023-10-06T15:54:49.903" v="177" actId="26606"/>
          <ac:spMkLst>
            <pc:docMk/>
            <pc:sldMk cId="1646669758" sldId="279"/>
            <ac:spMk id="13" creationId="{F9EC3F91-A75C-4F74-867E-E4C28C13546B}"/>
          </ac:spMkLst>
        </pc:spChg>
        <pc:spChg chg="add">
          <ac:chgData name="A Lynch" userId="33705323-84d4-489e-88a8-407a1b2b5df1" providerId="ADAL" clId="{E48B8A28-7082-4829-A54C-5C4C3A84A68A}" dt="2023-10-06T15:54:49.903" v="177" actId="26606"/>
          <ac:spMkLst>
            <pc:docMk/>
            <pc:sldMk cId="1646669758" sldId="279"/>
            <ac:spMk id="15" creationId="{829A1E2C-5AC8-40FC-99E9-832069D39792}"/>
          </ac:spMkLst>
        </pc:spChg>
        <pc:picChg chg="add mod">
          <ac:chgData name="A Lynch" userId="33705323-84d4-489e-88a8-407a1b2b5df1" providerId="ADAL" clId="{E48B8A28-7082-4829-A54C-5C4C3A84A68A}" dt="2023-10-06T15:54:49.903" v="177" actId="26606"/>
          <ac:picMkLst>
            <pc:docMk/>
            <pc:sldMk cId="1646669758" sldId="279"/>
            <ac:picMk id="4" creationId="{9E108776-F8A8-A7B2-02F7-B5002E5AD4E9}"/>
          </ac:picMkLst>
        </pc:picChg>
      </pc:sldChg>
      <pc:sldChg chg="addSp delSp modSp new del mod setBg setClrOvrMap">
        <pc:chgData name="A Lynch" userId="33705323-84d4-489e-88a8-407a1b2b5df1" providerId="ADAL" clId="{E48B8A28-7082-4829-A54C-5C4C3A84A68A}" dt="2023-10-11T16:51:32.003" v="462" actId="2696"/>
        <pc:sldMkLst>
          <pc:docMk/>
          <pc:sldMk cId="1279616321" sldId="280"/>
        </pc:sldMkLst>
        <pc:spChg chg="del mod ord">
          <ac:chgData name="A Lynch" userId="33705323-84d4-489e-88a8-407a1b2b5df1" providerId="ADAL" clId="{E48B8A28-7082-4829-A54C-5C4C3A84A68A}" dt="2023-10-06T19:45:41.572" v="318" actId="21"/>
          <ac:spMkLst>
            <pc:docMk/>
            <pc:sldMk cId="1279616321" sldId="280"/>
            <ac:spMk id="2" creationId="{B1E9E2DA-376E-4017-9235-7B8765466038}"/>
          </ac:spMkLst>
        </pc:spChg>
        <pc:spChg chg="del mod ord">
          <ac:chgData name="A Lynch" userId="33705323-84d4-489e-88a8-407a1b2b5df1" providerId="ADAL" clId="{E48B8A28-7082-4829-A54C-5C4C3A84A68A}" dt="2023-10-06T19:45:36.961" v="317" actId="21"/>
          <ac:spMkLst>
            <pc:docMk/>
            <pc:sldMk cId="1279616321" sldId="280"/>
            <ac:spMk id="3" creationId="{C5CBF3E5-8688-DC26-082D-7FA5C50930C1}"/>
          </ac:spMkLst>
        </pc:spChg>
        <pc:spChg chg="add del">
          <ac:chgData name="A Lynch" userId="33705323-84d4-489e-88a8-407a1b2b5df1" providerId="ADAL" clId="{E48B8A28-7082-4829-A54C-5C4C3A84A68A}" dt="2023-10-06T19:45:14.223" v="315" actId="26606"/>
          <ac:spMkLst>
            <pc:docMk/>
            <pc:sldMk cId="1279616321" sldId="280"/>
            <ac:spMk id="12" creationId="{B7B42F36-B3C1-4247-AF36-090F0134ED59}"/>
          </ac:spMkLst>
        </pc:spChg>
        <pc:spChg chg="add del">
          <ac:chgData name="A Lynch" userId="33705323-84d4-489e-88a8-407a1b2b5df1" providerId="ADAL" clId="{E48B8A28-7082-4829-A54C-5C4C3A84A68A}" dt="2023-10-06T19:45:14.223" v="315" actId="26606"/>
          <ac:spMkLst>
            <pc:docMk/>
            <pc:sldMk cId="1279616321" sldId="280"/>
            <ac:spMk id="14" creationId="{FEF131A2-E574-4D95-A322-C5FF0B64E821}"/>
          </ac:spMkLst>
        </pc:spChg>
        <pc:spChg chg="add del">
          <ac:chgData name="A Lynch" userId="33705323-84d4-489e-88a8-407a1b2b5df1" providerId="ADAL" clId="{E48B8A28-7082-4829-A54C-5C4C3A84A68A}" dt="2023-10-06T19:45:14.223" v="315" actId="26606"/>
          <ac:spMkLst>
            <pc:docMk/>
            <pc:sldMk cId="1279616321" sldId="280"/>
            <ac:spMk id="16" creationId="{696B4F8D-F261-41C2-B0A1-B0899F667F0C}"/>
          </ac:spMkLst>
        </pc:spChg>
        <pc:spChg chg="add del">
          <ac:chgData name="A Lynch" userId="33705323-84d4-489e-88a8-407a1b2b5df1" providerId="ADAL" clId="{E48B8A28-7082-4829-A54C-5C4C3A84A68A}" dt="2023-10-06T19:45:14.223" v="315" actId="26606"/>
          <ac:spMkLst>
            <pc:docMk/>
            <pc:sldMk cId="1279616321" sldId="280"/>
            <ac:spMk id="18" creationId="{A3C7563A-4B20-4E0B-8548-374928B55F30}"/>
          </ac:spMkLst>
        </pc:spChg>
        <pc:spChg chg="add del">
          <ac:chgData name="A Lynch" userId="33705323-84d4-489e-88a8-407a1b2b5df1" providerId="ADAL" clId="{E48B8A28-7082-4829-A54C-5C4C3A84A68A}" dt="2023-10-06T19:44:10.410" v="302" actId="26606"/>
          <ac:spMkLst>
            <pc:docMk/>
            <pc:sldMk cId="1279616321" sldId="280"/>
            <ac:spMk id="23" creationId="{67A5186C-3438-4D83-A03D-BD8A5E2D488D}"/>
          </ac:spMkLst>
        </pc:spChg>
        <pc:spChg chg="add del">
          <ac:chgData name="A Lynch" userId="33705323-84d4-489e-88a8-407a1b2b5df1" providerId="ADAL" clId="{E48B8A28-7082-4829-A54C-5C4C3A84A68A}" dt="2023-10-06T19:44:10.410" v="302" actId="26606"/>
          <ac:spMkLst>
            <pc:docMk/>
            <pc:sldMk cId="1279616321" sldId="280"/>
            <ac:spMk id="25" creationId="{6CBB0514-A5C9-DF82-2647-CF63C168CE95}"/>
          </ac:spMkLst>
        </pc:spChg>
        <pc:spChg chg="add del">
          <ac:chgData name="A Lynch" userId="33705323-84d4-489e-88a8-407a1b2b5df1" providerId="ADAL" clId="{E48B8A28-7082-4829-A54C-5C4C3A84A68A}" dt="2023-10-06T19:44:48.875" v="306" actId="26606"/>
          <ac:spMkLst>
            <pc:docMk/>
            <pc:sldMk cId="1279616321" sldId="280"/>
            <ac:spMk id="29" creationId="{FEFBFA78-9360-1E01-5448-6D5AE0A32601}"/>
          </ac:spMkLst>
        </pc:spChg>
        <pc:spChg chg="add del">
          <ac:chgData name="A Lynch" userId="33705323-84d4-489e-88a8-407a1b2b5df1" providerId="ADAL" clId="{E48B8A28-7082-4829-A54C-5C4C3A84A68A}" dt="2023-10-06T19:44:48.875" v="306" actId="26606"/>
          <ac:spMkLst>
            <pc:docMk/>
            <pc:sldMk cId="1279616321" sldId="280"/>
            <ac:spMk id="30" creationId="{928BBEFD-91E8-853B-DA66-7F3664F401E5}"/>
          </ac:spMkLst>
        </pc:spChg>
        <pc:spChg chg="add del">
          <ac:chgData name="A Lynch" userId="33705323-84d4-489e-88a8-407a1b2b5df1" providerId="ADAL" clId="{E48B8A28-7082-4829-A54C-5C4C3A84A68A}" dt="2023-10-06T19:44:48.875" v="306" actId="26606"/>
          <ac:spMkLst>
            <pc:docMk/>
            <pc:sldMk cId="1279616321" sldId="280"/>
            <ac:spMk id="31" creationId="{780EE55C-4E86-300B-F531-81798016D7EE}"/>
          </ac:spMkLst>
        </pc:spChg>
        <pc:spChg chg="add del">
          <ac:chgData name="A Lynch" userId="33705323-84d4-489e-88a8-407a1b2b5df1" providerId="ADAL" clId="{E48B8A28-7082-4829-A54C-5C4C3A84A68A}" dt="2023-10-06T19:44:48.875" v="306" actId="26606"/>
          <ac:spMkLst>
            <pc:docMk/>
            <pc:sldMk cId="1279616321" sldId="280"/>
            <ac:spMk id="32" creationId="{01EB5855-8EB7-1AE5-9030-5D0AA3C1AF4B}"/>
          </ac:spMkLst>
        </pc:spChg>
        <pc:spChg chg="add del">
          <ac:chgData name="A Lynch" userId="33705323-84d4-489e-88a8-407a1b2b5df1" providerId="ADAL" clId="{E48B8A28-7082-4829-A54C-5C4C3A84A68A}" dt="2023-10-06T19:44:48.875" v="306" actId="26606"/>
          <ac:spMkLst>
            <pc:docMk/>
            <pc:sldMk cId="1279616321" sldId="280"/>
            <ac:spMk id="33" creationId="{962A8E1D-90CD-2726-B97D-80BFB6059E69}"/>
          </ac:spMkLst>
        </pc:spChg>
        <pc:spChg chg="add del">
          <ac:chgData name="A Lynch" userId="33705323-84d4-489e-88a8-407a1b2b5df1" providerId="ADAL" clId="{E48B8A28-7082-4829-A54C-5C4C3A84A68A}" dt="2023-10-06T19:44:48.875" v="306" actId="26606"/>
          <ac:spMkLst>
            <pc:docMk/>
            <pc:sldMk cId="1279616321" sldId="280"/>
            <ac:spMk id="34" creationId="{9471721F-0134-BC68-F75F-034A0CF21EDA}"/>
          </ac:spMkLst>
        </pc:spChg>
        <pc:spChg chg="add del">
          <ac:chgData name="A Lynch" userId="33705323-84d4-489e-88a8-407a1b2b5df1" providerId="ADAL" clId="{E48B8A28-7082-4829-A54C-5C4C3A84A68A}" dt="2023-10-06T19:44:48.875" v="306" actId="26606"/>
          <ac:spMkLst>
            <pc:docMk/>
            <pc:sldMk cId="1279616321" sldId="280"/>
            <ac:spMk id="35" creationId="{B5B13197-5D23-376E-967B-0F50435B7FC6}"/>
          </ac:spMkLst>
        </pc:spChg>
        <pc:spChg chg="add del">
          <ac:chgData name="A Lynch" userId="33705323-84d4-489e-88a8-407a1b2b5df1" providerId="ADAL" clId="{E48B8A28-7082-4829-A54C-5C4C3A84A68A}" dt="2023-10-06T19:44:58.807" v="308" actId="26606"/>
          <ac:spMkLst>
            <pc:docMk/>
            <pc:sldMk cId="1279616321" sldId="280"/>
            <ac:spMk id="37" creationId="{1D56DC50-6036-4F6E-86D8-E01DDA1D86D9}"/>
          </ac:spMkLst>
        </pc:spChg>
        <pc:spChg chg="add del">
          <ac:chgData name="A Lynch" userId="33705323-84d4-489e-88a8-407a1b2b5df1" providerId="ADAL" clId="{E48B8A28-7082-4829-A54C-5C4C3A84A68A}" dt="2023-10-06T19:45:04.809" v="310" actId="26606"/>
          <ac:spMkLst>
            <pc:docMk/>
            <pc:sldMk cId="1279616321" sldId="280"/>
            <ac:spMk id="39" creationId="{848F64AA-5BE2-4280-BEFA-DC288118FCCE}"/>
          </ac:spMkLst>
        </pc:spChg>
        <pc:spChg chg="add del">
          <ac:chgData name="A Lynch" userId="33705323-84d4-489e-88a8-407a1b2b5df1" providerId="ADAL" clId="{E48B8A28-7082-4829-A54C-5C4C3A84A68A}" dt="2023-10-06T19:45:14.223" v="314" actId="26606"/>
          <ac:spMkLst>
            <pc:docMk/>
            <pc:sldMk cId="1279616321" sldId="280"/>
            <ac:spMk id="43" creationId="{78BA5F19-D5E1-4ECC-BEC2-DF7AEDFD7C50}"/>
          </ac:spMkLst>
        </pc:spChg>
        <pc:spChg chg="add del">
          <ac:chgData name="A Lynch" userId="33705323-84d4-489e-88a8-407a1b2b5df1" providerId="ADAL" clId="{E48B8A28-7082-4829-A54C-5C4C3A84A68A}" dt="2023-10-06T19:45:14.223" v="314" actId="26606"/>
          <ac:spMkLst>
            <pc:docMk/>
            <pc:sldMk cId="1279616321" sldId="280"/>
            <ac:spMk id="44" creationId="{BB4D578A-F2C4-4EA9-A811-B48E66D63696}"/>
          </ac:spMkLst>
        </pc:spChg>
        <pc:spChg chg="add del">
          <ac:chgData name="A Lynch" userId="33705323-84d4-489e-88a8-407a1b2b5df1" providerId="ADAL" clId="{E48B8A28-7082-4829-A54C-5C4C3A84A68A}" dt="2023-10-06T19:46:05.107" v="321" actId="26606"/>
          <ac:spMkLst>
            <pc:docMk/>
            <pc:sldMk cId="1279616321" sldId="280"/>
            <ac:spMk id="46" creationId="{B7B42F36-B3C1-4247-AF36-090F0134ED59}"/>
          </ac:spMkLst>
        </pc:spChg>
        <pc:spChg chg="add del">
          <ac:chgData name="A Lynch" userId="33705323-84d4-489e-88a8-407a1b2b5df1" providerId="ADAL" clId="{E48B8A28-7082-4829-A54C-5C4C3A84A68A}" dt="2023-10-06T19:46:05.107" v="321" actId="26606"/>
          <ac:spMkLst>
            <pc:docMk/>
            <pc:sldMk cId="1279616321" sldId="280"/>
            <ac:spMk id="47" creationId="{FEF131A2-E574-4D95-A322-C5FF0B64E821}"/>
          </ac:spMkLst>
        </pc:spChg>
        <pc:spChg chg="add del">
          <ac:chgData name="A Lynch" userId="33705323-84d4-489e-88a8-407a1b2b5df1" providerId="ADAL" clId="{E48B8A28-7082-4829-A54C-5C4C3A84A68A}" dt="2023-10-06T19:46:05.107" v="321" actId="26606"/>
          <ac:spMkLst>
            <pc:docMk/>
            <pc:sldMk cId="1279616321" sldId="280"/>
            <ac:spMk id="48" creationId="{696B4F8D-F261-41C2-B0A1-B0899F667F0C}"/>
          </ac:spMkLst>
        </pc:spChg>
        <pc:spChg chg="add del">
          <ac:chgData name="A Lynch" userId="33705323-84d4-489e-88a8-407a1b2b5df1" providerId="ADAL" clId="{E48B8A28-7082-4829-A54C-5C4C3A84A68A}" dt="2023-10-06T19:46:05.107" v="321" actId="26606"/>
          <ac:spMkLst>
            <pc:docMk/>
            <pc:sldMk cId="1279616321" sldId="280"/>
            <ac:spMk id="49" creationId="{A3C7563A-4B20-4E0B-8548-374928B55F30}"/>
          </ac:spMkLst>
        </pc:spChg>
        <pc:spChg chg="add del">
          <ac:chgData name="A Lynch" userId="33705323-84d4-489e-88a8-407a1b2b5df1" providerId="ADAL" clId="{E48B8A28-7082-4829-A54C-5C4C3A84A68A}" dt="2023-10-06T19:46:05.091" v="320" actId="26606"/>
          <ac:spMkLst>
            <pc:docMk/>
            <pc:sldMk cId="1279616321" sldId="280"/>
            <ac:spMk id="54" creationId="{7F23EF37-19EC-4973-A7AF-4BBF68646D7D}"/>
          </ac:spMkLst>
        </pc:spChg>
        <pc:spChg chg="add">
          <ac:chgData name="A Lynch" userId="33705323-84d4-489e-88a8-407a1b2b5df1" providerId="ADAL" clId="{E48B8A28-7082-4829-A54C-5C4C3A84A68A}" dt="2023-10-06T19:46:05.107" v="321" actId="26606"/>
          <ac:spMkLst>
            <pc:docMk/>
            <pc:sldMk cId="1279616321" sldId="280"/>
            <ac:spMk id="56" creationId="{FABB624F-BF77-4AE1-B71D-2D681D4731B8}"/>
          </ac:spMkLst>
        </pc:spChg>
        <pc:grpChg chg="add del">
          <ac:chgData name="A Lynch" userId="33705323-84d4-489e-88a8-407a1b2b5df1" providerId="ADAL" clId="{E48B8A28-7082-4829-A54C-5C4C3A84A68A}" dt="2023-10-06T19:44:42.824" v="304" actId="26606"/>
          <ac:grpSpMkLst>
            <pc:docMk/>
            <pc:sldMk cId="1279616321" sldId="280"/>
            <ac:grpSpMk id="27" creationId="{AA47CC56-1188-533D-88C5-F705AFAAAE96}"/>
          </ac:grpSpMkLst>
        </pc:grpChg>
        <pc:picChg chg="add mod ord">
          <ac:chgData name="A Lynch" userId="33705323-84d4-489e-88a8-407a1b2b5df1" providerId="ADAL" clId="{E48B8A28-7082-4829-A54C-5C4C3A84A68A}" dt="2023-10-06T19:46:05.107" v="321" actId="26606"/>
          <ac:picMkLst>
            <pc:docMk/>
            <pc:sldMk cId="1279616321" sldId="280"/>
            <ac:picMk id="4" creationId="{9EB85E7D-9F1B-017A-B37A-E901B8924CDD}"/>
          </ac:picMkLst>
        </pc:picChg>
        <pc:picChg chg="add del mod">
          <ac:chgData name="A Lynch" userId="33705323-84d4-489e-88a8-407a1b2b5df1" providerId="ADAL" clId="{E48B8A28-7082-4829-A54C-5C4C3A84A68A}" dt="2023-10-06T19:42:24.222" v="295" actId="478"/>
          <ac:picMkLst>
            <pc:docMk/>
            <pc:sldMk cId="1279616321" sldId="280"/>
            <ac:picMk id="5" creationId="{6059F033-EF62-EDC5-DF1A-623E4E2F5A4F}"/>
          </ac:picMkLst>
        </pc:picChg>
        <pc:picChg chg="add mod ord">
          <ac:chgData name="A Lynch" userId="33705323-84d4-489e-88a8-407a1b2b5df1" providerId="ADAL" clId="{E48B8A28-7082-4829-A54C-5C4C3A84A68A}" dt="2023-10-06T19:46:05.107" v="321" actId="26606"/>
          <ac:picMkLst>
            <pc:docMk/>
            <pc:sldMk cId="1279616321" sldId="280"/>
            <ac:picMk id="6" creationId="{2DBACBD2-F66D-1C35-5279-5C217FD40EBE}"/>
          </ac:picMkLst>
        </pc:picChg>
        <pc:picChg chg="add mod ord">
          <ac:chgData name="A Lynch" userId="33705323-84d4-489e-88a8-407a1b2b5df1" providerId="ADAL" clId="{E48B8A28-7082-4829-A54C-5C4C3A84A68A}" dt="2023-10-06T19:46:05.107" v="321" actId="26606"/>
          <ac:picMkLst>
            <pc:docMk/>
            <pc:sldMk cId="1279616321" sldId="280"/>
            <ac:picMk id="7" creationId="{E25C41C9-B06A-4435-56C0-470394BB1D98}"/>
          </ac:picMkLst>
        </pc:picChg>
        <pc:cxnChg chg="add del">
          <ac:chgData name="A Lynch" userId="33705323-84d4-489e-88a8-407a1b2b5df1" providerId="ADAL" clId="{E48B8A28-7082-4829-A54C-5C4C3A84A68A}" dt="2023-10-06T19:45:08.272" v="312" actId="26606"/>
          <ac:cxnSpMkLst>
            <pc:docMk/>
            <pc:sldMk cId="1279616321" sldId="280"/>
            <ac:cxnSpMk id="41" creationId="{7667AA61-5C27-F30F-D229-06CBE5709F33}"/>
          </ac:cxnSpMkLst>
        </pc:cxnChg>
      </pc:sldChg>
      <pc:sldChg chg="addSp modSp new del mod setBg">
        <pc:chgData name="A Lynch" userId="33705323-84d4-489e-88a8-407a1b2b5df1" providerId="ADAL" clId="{E48B8A28-7082-4829-A54C-5C4C3A84A68A}" dt="2023-10-11T16:52:23.696" v="468" actId="2696"/>
        <pc:sldMkLst>
          <pc:docMk/>
          <pc:sldMk cId="1433062335" sldId="281"/>
        </pc:sldMkLst>
        <pc:spChg chg="add">
          <ac:chgData name="A Lynch" userId="33705323-84d4-489e-88a8-407a1b2b5df1" providerId="ADAL" clId="{E48B8A28-7082-4829-A54C-5C4C3A84A68A}" dt="2023-10-06T19:52:25.505" v="348" actId="26606"/>
          <ac:spMkLst>
            <pc:docMk/>
            <pc:sldMk cId="1433062335" sldId="281"/>
            <ac:spMk id="9" creationId="{4F7B9026-36AD-42E4-B172-8D68F3A339B4}"/>
          </ac:spMkLst>
        </pc:spChg>
        <pc:picChg chg="add mod ord">
          <ac:chgData name="A Lynch" userId="33705323-84d4-489e-88a8-407a1b2b5df1" providerId="ADAL" clId="{E48B8A28-7082-4829-A54C-5C4C3A84A68A}" dt="2023-10-06T19:52:25.505" v="348" actId="26606"/>
          <ac:picMkLst>
            <pc:docMk/>
            <pc:sldMk cId="1433062335" sldId="281"/>
            <ac:picMk id="2" creationId="{C225C433-D7B8-2874-DDC4-9D7BF891904E}"/>
          </ac:picMkLst>
        </pc:picChg>
        <pc:picChg chg="add mod">
          <ac:chgData name="A Lynch" userId="33705323-84d4-489e-88a8-407a1b2b5df1" providerId="ADAL" clId="{E48B8A28-7082-4829-A54C-5C4C3A84A68A}" dt="2023-10-06T19:52:25.505" v="348" actId="26606"/>
          <ac:picMkLst>
            <pc:docMk/>
            <pc:sldMk cId="1433062335" sldId="281"/>
            <ac:picMk id="3" creationId="{623EAAF1-936D-3673-D191-19576E06D7FF}"/>
          </ac:picMkLst>
        </pc:picChg>
        <pc:picChg chg="add mod">
          <ac:chgData name="A Lynch" userId="33705323-84d4-489e-88a8-407a1b2b5df1" providerId="ADAL" clId="{E48B8A28-7082-4829-A54C-5C4C3A84A68A}" dt="2023-10-06T19:52:25.505" v="348" actId="26606"/>
          <ac:picMkLst>
            <pc:docMk/>
            <pc:sldMk cId="1433062335" sldId="281"/>
            <ac:picMk id="4" creationId="{0589D306-0169-CC11-E110-D7ECD3AE1569}"/>
          </ac:picMkLst>
        </pc:picChg>
      </pc:sldChg>
      <pc:sldChg chg="addSp modSp new del mod setBg">
        <pc:chgData name="A Lynch" userId="33705323-84d4-489e-88a8-407a1b2b5df1" providerId="ADAL" clId="{E48B8A28-7082-4829-A54C-5C4C3A84A68A}" dt="2023-10-11T16:52:28.256" v="469" actId="2696"/>
        <pc:sldMkLst>
          <pc:docMk/>
          <pc:sldMk cId="396955751" sldId="282"/>
        </pc:sldMkLst>
        <pc:spChg chg="add">
          <ac:chgData name="A Lynch" userId="33705323-84d4-489e-88a8-407a1b2b5df1" providerId="ADAL" clId="{E48B8A28-7082-4829-A54C-5C4C3A84A68A}" dt="2023-10-06T19:54:14.194" v="358" actId="26606"/>
          <ac:spMkLst>
            <pc:docMk/>
            <pc:sldMk cId="396955751" sldId="282"/>
            <ac:spMk id="9" creationId="{6C2997EE-0889-44C3-AC0D-18F26AC9AAAB}"/>
          </ac:spMkLst>
        </pc:spChg>
        <pc:picChg chg="add mod ord">
          <ac:chgData name="A Lynch" userId="33705323-84d4-489e-88a8-407a1b2b5df1" providerId="ADAL" clId="{E48B8A28-7082-4829-A54C-5C4C3A84A68A}" dt="2023-10-06T19:54:14.194" v="358" actId="26606"/>
          <ac:picMkLst>
            <pc:docMk/>
            <pc:sldMk cId="396955751" sldId="282"/>
            <ac:picMk id="2" creationId="{051E0D26-FE89-77F0-ED91-6CABBC4BB50D}"/>
          </ac:picMkLst>
        </pc:picChg>
        <pc:picChg chg="add mod ord">
          <ac:chgData name="A Lynch" userId="33705323-84d4-489e-88a8-407a1b2b5df1" providerId="ADAL" clId="{E48B8A28-7082-4829-A54C-5C4C3A84A68A}" dt="2023-10-06T19:54:14.194" v="358" actId="26606"/>
          <ac:picMkLst>
            <pc:docMk/>
            <pc:sldMk cId="396955751" sldId="282"/>
            <ac:picMk id="3" creationId="{C1F6EABD-1589-8D85-6145-815CF00BC20C}"/>
          </ac:picMkLst>
        </pc:picChg>
        <pc:picChg chg="add mod">
          <ac:chgData name="A Lynch" userId="33705323-84d4-489e-88a8-407a1b2b5df1" providerId="ADAL" clId="{E48B8A28-7082-4829-A54C-5C4C3A84A68A}" dt="2023-10-06T19:54:14.194" v="358" actId="26606"/>
          <ac:picMkLst>
            <pc:docMk/>
            <pc:sldMk cId="396955751" sldId="282"/>
            <ac:picMk id="4" creationId="{F8C554AF-D7BD-2061-9569-C7D41D1D3BB0}"/>
          </ac:picMkLst>
        </pc:picChg>
      </pc:sldChg>
      <pc:sldChg chg="addSp delSp modSp new del mod setBg">
        <pc:chgData name="A Lynch" userId="33705323-84d4-489e-88a8-407a1b2b5df1" providerId="ADAL" clId="{E48B8A28-7082-4829-A54C-5C4C3A84A68A}" dt="2023-10-06T19:57:37.825" v="388" actId="2696"/>
        <pc:sldMkLst>
          <pc:docMk/>
          <pc:sldMk cId="1607391850" sldId="283"/>
        </pc:sldMkLst>
        <pc:spChg chg="add del">
          <ac:chgData name="A Lynch" userId="33705323-84d4-489e-88a8-407a1b2b5df1" providerId="ADAL" clId="{E48B8A28-7082-4829-A54C-5C4C3A84A68A}" dt="2023-10-06T19:56:27.854" v="376" actId="26606"/>
          <ac:spMkLst>
            <pc:docMk/>
            <pc:sldMk cId="1607391850" sldId="283"/>
            <ac:spMk id="5" creationId="{DCA7E4D5-2B30-4759-8A5A-477DD0755582}"/>
          </ac:spMkLst>
        </pc:spChg>
        <pc:spChg chg="add del">
          <ac:chgData name="A Lynch" userId="33705323-84d4-489e-88a8-407a1b2b5df1" providerId="ADAL" clId="{E48B8A28-7082-4829-A54C-5C4C3A84A68A}" dt="2023-10-06T19:56:27.854" v="376" actId="26606"/>
          <ac:spMkLst>
            <pc:docMk/>
            <pc:sldMk cId="1607391850" sldId="283"/>
            <ac:spMk id="6" creationId="{6300EF64-AFB1-B1DA-0360-E6BC547D7048}"/>
          </ac:spMkLst>
        </pc:spChg>
        <pc:spChg chg="add del">
          <ac:chgData name="A Lynch" userId="33705323-84d4-489e-88a8-407a1b2b5df1" providerId="ADAL" clId="{E48B8A28-7082-4829-A54C-5C4C3A84A68A}" dt="2023-10-06T19:55:30.197" v="364" actId="26606"/>
          <ac:spMkLst>
            <pc:docMk/>
            <pc:sldMk cId="1607391850" sldId="283"/>
            <ac:spMk id="7" creationId="{42A4FC2C-047E-45A5-965D-8E1E3BF09BC6}"/>
          </ac:spMkLst>
        </pc:spChg>
        <pc:spChg chg="add del">
          <ac:chgData name="A Lynch" userId="33705323-84d4-489e-88a8-407a1b2b5df1" providerId="ADAL" clId="{E48B8A28-7082-4829-A54C-5C4C3A84A68A}" dt="2023-10-06T19:56:27.854" v="376" actId="26606"/>
          <ac:spMkLst>
            <pc:docMk/>
            <pc:sldMk cId="1607391850" sldId="283"/>
            <ac:spMk id="8" creationId="{7387D158-9201-CC36-67B8-44A4BC5FC1BA}"/>
          </ac:spMkLst>
        </pc:spChg>
        <pc:spChg chg="add del">
          <ac:chgData name="A Lynch" userId="33705323-84d4-489e-88a8-407a1b2b5df1" providerId="ADAL" clId="{E48B8A28-7082-4829-A54C-5C4C3A84A68A}" dt="2023-10-06T19:55:32.155" v="366" actId="26606"/>
          <ac:spMkLst>
            <pc:docMk/>
            <pc:sldMk cId="1607391850" sldId="283"/>
            <ac:spMk id="9" creationId="{67062260-CFF7-27D7-299D-5D1780278847}"/>
          </ac:spMkLst>
        </pc:spChg>
        <pc:spChg chg="add del">
          <ac:chgData name="A Lynch" userId="33705323-84d4-489e-88a8-407a1b2b5df1" providerId="ADAL" clId="{E48B8A28-7082-4829-A54C-5C4C3A84A68A}" dt="2023-10-06T19:55:32.155" v="366" actId="26606"/>
          <ac:spMkLst>
            <pc:docMk/>
            <pc:sldMk cId="1607391850" sldId="283"/>
            <ac:spMk id="10" creationId="{818C04AA-A1CC-F0D7-8052-F301F1B64A67}"/>
          </ac:spMkLst>
        </pc:spChg>
        <pc:spChg chg="add del">
          <ac:chgData name="A Lynch" userId="33705323-84d4-489e-88a8-407a1b2b5df1" providerId="ADAL" clId="{E48B8A28-7082-4829-A54C-5C4C3A84A68A}" dt="2023-10-06T19:55:32.155" v="366" actId="26606"/>
          <ac:spMkLst>
            <pc:docMk/>
            <pc:sldMk cId="1607391850" sldId="283"/>
            <ac:spMk id="11" creationId="{F0715E74-E09B-FEE8-2361-93B1D6897E2D}"/>
          </ac:spMkLst>
        </pc:spChg>
        <pc:spChg chg="add del">
          <ac:chgData name="A Lynch" userId="33705323-84d4-489e-88a8-407a1b2b5df1" providerId="ADAL" clId="{E48B8A28-7082-4829-A54C-5C4C3A84A68A}" dt="2023-10-06T19:56:27.854" v="376" actId="26606"/>
          <ac:spMkLst>
            <pc:docMk/>
            <pc:sldMk cId="1607391850" sldId="283"/>
            <ac:spMk id="12" creationId="{19A68E78-DAD3-C320-C882-96205236BBD2}"/>
          </ac:spMkLst>
        </pc:spChg>
        <pc:spChg chg="add del">
          <ac:chgData name="A Lynch" userId="33705323-84d4-489e-88a8-407a1b2b5df1" providerId="ADAL" clId="{E48B8A28-7082-4829-A54C-5C4C3A84A68A}" dt="2023-10-06T19:55:32.155" v="366" actId="26606"/>
          <ac:spMkLst>
            <pc:docMk/>
            <pc:sldMk cId="1607391850" sldId="283"/>
            <ac:spMk id="13" creationId="{ADD86487-95D6-F07B-D710-E6CA159D2DEF}"/>
          </ac:spMkLst>
        </pc:spChg>
        <pc:spChg chg="add del">
          <ac:chgData name="A Lynch" userId="33705323-84d4-489e-88a8-407a1b2b5df1" providerId="ADAL" clId="{E48B8A28-7082-4829-A54C-5C4C3A84A68A}" dt="2023-10-06T19:56:27.854" v="376" actId="26606"/>
          <ac:spMkLst>
            <pc:docMk/>
            <pc:sldMk cId="1607391850" sldId="283"/>
            <ac:spMk id="14" creationId="{67062260-CFF7-27D7-299D-5D1780278847}"/>
          </ac:spMkLst>
        </pc:spChg>
        <pc:spChg chg="add del">
          <ac:chgData name="A Lynch" userId="33705323-84d4-489e-88a8-407a1b2b5df1" providerId="ADAL" clId="{E48B8A28-7082-4829-A54C-5C4C3A84A68A}" dt="2023-10-06T19:56:27.854" v="376" actId="26606"/>
          <ac:spMkLst>
            <pc:docMk/>
            <pc:sldMk cId="1607391850" sldId="283"/>
            <ac:spMk id="16" creationId="{FBA78B03-F6C4-F2F0-F401-8D686BC53C76}"/>
          </ac:spMkLst>
        </pc:spChg>
        <pc:spChg chg="add del">
          <ac:chgData name="A Lynch" userId="33705323-84d4-489e-88a8-407a1b2b5df1" providerId="ADAL" clId="{E48B8A28-7082-4829-A54C-5C4C3A84A68A}" dt="2023-10-06T19:55:50.211" v="370" actId="26606"/>
          <ac:spMkLst>
            <pc:docMk/>
            <pc:sldMk cId="1607391850" sldId="283"/>
            <ac:spMk id="17" creationId="{FF9F2414-84E8-453E-B1F3-389FDE8192D9}"/>
          </ac:spMkLst>
        </pc:spChg>
        <pc:spChg chg="add del">
          <ac:chgData name="A Lynch" userId="33705323-84d4-489e-88a8-407a1b2b5df1" providerId="ADAL" clId="{E48B8A28-7082-4829-A54C-5C4C3A84A68A}" dt="2023-10-06T19:56:27.854" v="376" actId="26606"/>
          <ac:spMkLst>
            <pc:docMk/>
            <pc:sldMk cId="1607391850" sldId="283"/>
            <ac:spMk id="18" creationId="{50242C1C-C38F-765C-423E-66DBDD3E78C9}"/>
          </ac:spMkLst>
        </pc:spChg>
        <pc:spChg chg="add del">
          <ac:chgData name="A Lynch" userId="33705323-84d4-489e-88a8-407a1b2b5df1" providerId="ADAL" clId="{E48B8A28-7082-4829-A54C-5C4C3A84A68A}" dt="2023-10-06T19:56:27.854" v="376" actId="26606"/>
          <ac:spMkLst>
            <pc:docMk/>
            <pc:sldMk cId="1607391850" sldId="283"/>
            <ac:spMk id="20" creationId="{4107B540-B9C5-D9E2-A821-31C426CF097E}"/>
          </ac:spMkLst>
        </pc:spChg>
        <pc:spChg chg="add del">
          <ac:chgData name="A Lynch" userId="33705323-84d4-489e-88a8-407a1b2b5df1" providerId="ADAL" clId="{E48B8A28-7082-4829-A54C-5C4C3A84A68A}" dt="2023-10-06T19:56:27.854" v="376" actId="26606"/>
          <ac:spMkLst>
            <pc:docMk/>
            <pc:sldMk cId="1607391850" sldId="283"/>
            <ac:spMk id="22" creationId="{E34248A1-56A8-E734-08D1-4F1C69DD9CC7}"/>
          </ac:spMkLst>
        </pc:spChg>
        <pc:spChg chg="add del">
          <ac:chgData name="A Lynch" userId="33705323-84d4-489e-88a8-407a1b2b5df1" providerId="ADAL" clId="{E48B8A28-7082-4829-A54C-5C4C3A84A68A}" dt="2023-10-06T19:56:27.854" v="376" actId="26606"/>
          <ac:spMkLst>
            <pc:docMk/>
            <pc:sldMk cId="1607391850" sldId="283"/>
            <ac:spMk id="24" creationId="{13D0B7B5-9512-F256-B6B9-69BC35CC28C5}"/>
          </ac:spMkLst>
        </pc:spChg>
        <pc:spChg chg="add del">
          <ac:chgData name="A Lynch" userId="33705323-84d4-489e-88a8-407a1b2b5df1" providerId="ADAL" clId="{E48B8A28-7082-4829-A54C-5C4C3A84A68A}" dt="2023-10-06T19:56:27.854" v="376" actId="26606"/>
          <ac:spMkLst>
            <pc:docMk/>
            <pc:sldMk cId="1607391850" sldId="283"/>
            <ac:spMk id="26" creationId="{2C32232B-7FD7-8703-814D-8B654A4961A6}"/>
          </ac:spMkLst>
        </pc:spChg>
        <pc:spChg chg="add del">
          <ac:chgData name="A Lynch" userId="33705323-84d4-489e-88a8-407a1b2b5df1" providerId="ADAL" clId="{E48B8A28-7082-4829-A54C-5C4C3A84A68A}" dt="2023-10-06T19:55:32.155" v="366" actId="26606"/>
          <ac:spMkLst>
            <pc:docMk/>
            <pc:sldMk cId="1607391850" sldId="283"/>
            <ac:spMk id="27" creationId="{74A8B050-1341-E322-EE63-86B954CBCD0F}"/>
          </ac:spMkLst>
        </pc:spChg>
        <pc:spChg chg="add del">
          <ac:chgData name="A Lynch" userId="33705323-84d4-489e-88a8-407a1b2b5df1" providerId="ADAL" clId="{E48B8A28-7082-4829-A54C-5C4C3A84A68A}" dt="2023-10-06T19:56:27.854" v="376" actId="26606"/>
          <ac:spMkLst>
            <pc:docMk/>
            <pc:sldMk cId="1607391850" sldId="283"/>
            <ac:spMk id="28" creationId="{ADD86487-95D6-F07B-D710-E6CA159D2DEF}"/>
          </ac:spMkLst>
        </pc:spChg>
        <pc:spChg chg="add del">
          <ac:chgData name="A Lynch" userId="33705323-84d4-489e-88a8-407a1b2b5df1" providerId="ADAL" clId="{E48B8A28-7082-4829-A54C-5C4C3A84A68A}" dt="2023-10-06T19:55:32.155" v="366" actId="26606"/>
          <ac:spMkLst>
            <pc:docMk/>
            <pc:sldMk cId="1607391850" sldId="283"/>
            <ac:spMk id="29" creationId="{8397E5D6-4D7F-0F66-888F-1883E7505C1D}"/>
          </ac:spMkLst>
        </pc:spChg>
        <pc:spChg chg="add del">
          <ac:chgData name="A Lynch" userId="33705323-84d4-489e-88a8-407a1b2b5df1" providerId="ADAL" clId="{E48B8A28-7082-4829-A54C-5C4C3A84A68A}" dt="2023-10-06T19:56:27.854" v="376" actId="26606"/>
          <ac:spMkLst>
            <pc:docMk/>
            <pc:sldMk cId="1607391850" sldId="283"/>
            <ac:spMk id="30" creationId="{87F904BA-ACD9-EB51-0611-86CDB5810EF7}"/>
          </ac:spMkLst>
        </pc:spChg>
        <pc:spChg chg="add del">
          <ac:chgData name="A Lynch" userId="33705323-84d4-489e-88a8-407a1b2b5df1" providerId="ADAL" clId="{E48B8A28-7082-4829-A54C-5C4C3A84A68A}" dt="2023-10-06T19:55:32.155" v="366" actId="26606"/>
          <ac:spMkLst>
            <pc:docMk/>
            <pc:sldMk cId="1607391850" sldId="283"/>
            <ac:spMk id="31" creationId="{CA434C8A-1FE7-78C7-2287-A4551C31C714}"/>
          </ac:spMkLst>
        </pc:spChg>
        <pc:spChg chg="add del">
          <ac:chgData name="A Lynch" userId="33705323-84d4-489e-88a8-407a1b2b5df1" providerId="ADAL" clId="{E48B8A28-7082-4829-A54C-5C4C3A84A68A}" dt="2023-10-06T19:56:27.854" v="376" actId="26606"/>
          <ac:spMkLst>
            <pc:docMk/>
            <pc:sldMk cId="1607391850" sldId="283"/>
            <ac:spMk id="32" creationId="{5E715880-0810-8A03-C2BC-DB53142FA867}"/>
          </ac:spMkLst>
        </pc:spChg>
        <pc:spChg chg="add del">
          <ac:chgData name="A Lynch" userId="33705323-84d4-489e-88a8-407a1b2b5df1" providerId="ADAL" clId="{E48B8A28-7082-4829-A54C-5C4C3A84A68A}" dt="2023-10-06T19:55:37.215" v="368" actId="26606"/>
          <ac:spMkLst>
            <pc:docMk/>
            <pc:sldMk cId="1607391850" sldId="283"/>
            <ac:spMk id="33" creationId="{42A4FC2C-047E-45A5-965D-8E1E3BF09BC6}"/>
          </ac:spMkLst>
        </pc:spChg>
        <pc:spChg chg="add del">
          <ac:chgData name="A Lynch" userId="33705323-84d4-489e-88a8-407a1b2b5df1" providerId="ADAL" clId="{E48B8A28-7082-4829-A54C-5C4C3A84A68A}" dt="2023-10-06T19:56:27.854" v="376" actId="26606"/>
          <ac:spMkLst>
            <pc:docMk/>
            <pc:sldMk cId="1607391850" sldId="283"/>
            <ac:spMk id="34" creationId="{09E08DF6-E001-C236-F072-92AC24B340CF}"/>
          </ac:spMkLst>
        </pc:spChg>
        <pc:spChg chg="add del">
          <ac:chgData name="A Lynch" userId="33705323-84d4-489e-88a8-407a1b2b5df1" providerId="ADAL" clId="{E48B8A28-7082-4829-A54C-5C4C3A84A68A}" dt="2023-10-06T19:55:50.211" v="370" actId="26606"/>
          <ac:spMkLst>
            <pc:docMk/>
            <pc:sldMk cId="1607391850" sldId="283"/>
            <ac:spMk id="35" creationId="{F3060C83-F051-4F0E-ABAD-AA0DFC48B218}"/>
          </ac:spMkLst>
        </pc:spChg>
        <pc:spChg chg="add del">
          <ac:chgData name="A Lynch" userId="33705323-84d4-489e-88a8-407a1b2b5df1" providerId="ADAL" clId="{E48B8A28-7082-4829-A54C-5C4C3A84A68A}" dt="2023-10-06T19:55:50.211" v="370" actId="26606"/>
          <ac:spMkLst>
            <pc:docMk/>
            <pc:sldMk cId="1607391850" sldId="283"/>
            <ac:spMk id="36" creationId="{83C98ABE-055B-441F-B07E-44F97F083C39}"/>
          </ac:spMkLst>
        </pc:spChg>
        <pc:spChg chg="add del">
          <ac:chgData name="A Lynch" userId="33705323-84d4-489e-88a8-407a1b2b5df1" providerId="ADAL" clId="{E48B8A28-7082-4829-A54C-5C4C3A84A68A}" dt="2023-10-06T19:55:50.211" v="370" actId="26606"/>
          <ac:spMkLst>
            <pc:docMk/>
            <pc:sldMk cId="1607391850" sldId="283"/>
            <ac:spMk id="37" creationId="{29FDB030-9B49-4CED-8CCD-4D99382388AC}"/>
          </ac:spMkLst>
        </pc:spChg>
        <pc:spChg chg="add del">
          <ac:chgData name="A Lynch" userId="33705323-84d4-489e-88a8-407a1b2b5df1" providerId="ADAL" clId="{E48B8A28-7082-4829-A54C-5C4C3A84A68A}" dt="2023-10-06T19:55:50.211" v="370" actId="26606"/>
          <ac:spMkLst>
            <pc:docMk/>
            <pc:sldMk cId="1607391850" sldId="283"/>
            <ac:spMk id="38" creationId="{3783CA14-24A1-485C-8B30-D6A5D87987AD}"/>
          </ac:spMkLst>
        </pc:spChg>
        <pc:spChg chg="add del">
          <ac:chgData name="A Lynch" userId="33705323-84d4-489e-88a8-407a1b2b5df1" providerId="ADAL" clId="{E48B8A28-7082-4829-A54C-5C4C3A84A68A}" dt="2023-10-06T19:55:50.211" v="370" actId="26606"/>
          <ac:spMkLst>
            <pc:docMk/>
            <pc:sldMk cId="1607391850" sldId="283"/>
            <ac:spMk id="39" creationId="{9A97C86A-04D6-40F7-AE84-31AB43E6A846}"/>
          </ac:spMkLst>
        </pc:spChg>
        <pc:spChg chg="add del">
          <ac:chgData name="A Lynch" userId="33705323-84d4-489e-88a8-407a1b2b5df1" providerId="ADAL" clId="{E48B8A28-7082-4829-A54C-5C4C3A84A68A}" dt="2023-10-06T19:55:50.211" v="370" actId="26606"/>
          <ac:spMkLst>
            <pc:docMk/>
            <pc:sldMk cId="1607391850" sldId="283"/>
            <ac:spMk id="40" creationId="{3ECA69A1-7536-43AC-85EF-C7106179F5ED}"/>
          </ac:spMkLst>
        </pc:spChg>
        <pc:spChg chg="add del">
          <ac:chgData name="A Lynch" userId="33705323-84d4-489e-88a8-407a1b2b5df1" providerId="ADAL" clId="{E48B8A28-7082-4829-A54C-5C4C3A84A68A}" dt="2023-10-06T19:56:41.884" v="382" actId="26606"/>
          <ac:spMkLst>
            <pc:docMk/>
            <pc:sldMk cId="1607391850" sldId="283"/>
            <ac:spMk id="45" creationId="{42A4FC2C-047E-45A5-965D-8E1E3BF09BC6}"/>
          </ac:spMkLst>
        </pc:spChg>
        <pc:grpChg chg="add del">
          <ac:chgData name="A Lynch" userId="33705323-84d4-489e-88a8-407a1b2b5df1" providerId="ADAL" clId="{E48B8A28-7082-4829-A54C-5C4C3A84A68A}" dt="2023-10-06T19:55:32.155" v="366" actId="26606"/>
          <ac:grpSpMkLst>
            <pc:docMk/>
            <pc:sldMk cId="1607391850" sldId="283"/>
            <ac:grpSpMk id="15" creationId="{B0D7D865-3261-4BBB-39E8-F17030D7A1DD}"/>
          </ac:grpSpMkLst>
        </pc:grpChg>
        <pc:grpChg chg="add del">
          <ac:chgData name="A Lynch" userId="33705323-84d4-489e-88a8-407a1b2b5df1" providerId="ADAL" clId="{E48B8A28-7082-4829-A54C-5C4C3A84A68A}" dt="2023-10-06T19:55:32.155" v="366" actId="26606"/>
          <ac:grpSpMkLst>
            <pc:docMk/>
            <pc:sldMk cId="1607391850" sldId="283"/>
            <ac:grpSpMk id="19" creationId="{E3C756DA-9F2B-1C9A-3316-E5B8EE7EC4CA}"/>
          </ac:grpSpMkLst>
        </pc:grpChg>
        <pc:grpChg chg="add del">
          <ac:chgData name="A Lynch" userId="33705323-84d4-489e-88a8-407a1b2b5df1" providerId="ADAL" clId="{E48B8A28-7082-4829-A54C-5C4C3A84A68A}" dt="2023-10-06T19:56:30" v="380" actId="26606"/>
          <ac:grpSpMkLst>
            <pc:docMk/>
            <pc:sldMk cId="1607391850" sldId="283"/>
            <ac:grpSpMk id="21" creationId="{26176824-7946-6969-3841-DD5C101DF42D}"/>
          </ac:grpSpMkLst>
        </pc:grpChg>
        <pc:grpChg chg="add del">
          <ac:chgData name="A Lynch" userId="33705323-84d4-489e-88a8-407a1b2b5df1" providerId="ADAL" clId="{E48B8A28-7082-4829-A54C-5C4C3A84A68A}" dt="2023-10-06T19:55:32.155" v="366" actId="26606"/>
          <ac:grpSpMkLst>
            <pc:docMk/>
            <pc:sldMk cId="1607391850" sldId="283"/>
            <ac:grpSpMk id="23" creationId="{B6554DE5-4EB6-37B0-5592-8BC98C2F4E5A}"/>
          </ac:grpSpMkLst>
        </pc:grpChg>
        <pc:picChg chg="add del mod">
          <ac:chgData name="A Lynch" userId="33705323-84d4-489e-88a8-407a1b2b5df1" providerId="ADAL" clId="{E48B8A28-7082-4829-A54C-5C4C3A84A68A}" dt="2023-10-06T19:55:50.813" v="371"/>
          <ac:picMkLst>
            <pc:docMk/>
            <pc:sldMk cId="1607391850" sldId="283"/>
            <ac:picMk id="2" creationId="{522C2028-C05A-93D7-0583-622E1C3BE9D5}"/>
          </ac:picMkLst>
        </pc:picChg>
        <pc:picChg chg="add mod">
          <ac:chgData name="A Lynch" userId="33705323-84d4-489e-88a8-407a1b2b5df1" providerId="ADAL" clId="{E48B8A28-7082-4829-A54C-5C4C3A84A68A}" dt="2023-10-06T19:57:25.524" v="387" actId="26606"/>
          <ac:picMkLst>
            <pc:docMk/>
            <pc:sldMk cId="1607391850" sldId="283"/>
            <ac:picMk id="3" creationId="{9A54B950-9291-37DD-FF31-1845FEA8019D}"/>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1C061EC-9BE4-4935-973B-094FE00E74F2}"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5A53C8-69B8-47BF-8A32-693BFB6641F8}" type="slidenum">
              <a:rPr lang="en-GB" smtClean="0"/>
              <a:t>‹#›</a:t>
            </a:fld>
            <a:endParaRPr lang="en-GB"/>
          </a:p>
        </p:txBody>
      </p:sp>
    </p:spTree>
    <p:extLst>
      <p:ext uri="{BB962C8B-B14F-4D97-AF65-F5344CB8AC3E}">
        <p14:creationId xmlns:p14="http://schemas.microsoft.com/office/powerpoint/2010/main" val="6933061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1C061EC-9BE4-4935-973B-094FE00E74F2}"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5A53C8-69B8-47BF-8A32-693BFB6641F8}" type="slidenum">
              <a:rPr lang="en-GB" smtClean="0"/>
              <a:t>‹#›</a:t>
            </a:fld>
            <a:endParaRPr lang="en-GB"/>
          </a:p>
        </p:txBody>
      </p:sp>
    </p:spTree>
    <p:extLst>
      <p:ext uri="{BB962C8B-B14F-4D97-AF65-F5344CB8AC3E}">
        <p14:creationId xmlns:p14="http://schemas.microsoft.com/office/powerpoint/2010/main" val="17916096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1C061EC-9BE4-4935-973B-094FE00E74F2}"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5A53C8-69B8-47BF-8A32-693BFB6641F8}" type="slidenum">
              <a:rPr lang="en-GB" smtClean="0"/>
              <a:t>‹#›</a:t>
            </a:fld>
            <a:endParaRPr lang="en-GB"/>
          </a:p>
        </p:txBody>
      </p:sp>
    </p:spTree>
    <p:extLst>
      <p:ext uri="{BB962C8B-B14F-4D97-AF65-F5344CB8AC3E}">
        <p14:creationId xmlns:p14="http://schemas.microsoft.com/office/powerpoint/2010/main" val="3479610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1C061EC-9BE4-4935-973B-094FE00E74F2}"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5A53C8-69B8-47BF-8A32-693BFB6641F8}" type="slidenum">
              <a:rPr lang="en-GB" smtClean="0"/>
              <a:t>‹#›</a:t>
            </a:fld>
            <a:endParaRPr lang="en-GB"/>
          </a:p>
        </p:txBody>
      </p:sp>
    </p:spTree>
    <p:extLst>
      <p:ext uri="{BB962C8B-B14F-4D97-AF65-F5344CB8AC3E}">
        <p14:creationId xmlns:p14="http://schemas.microsoft.com/office/powerpoint/2010/main" val="2876324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1C061EC-9BE4-4935-973B-094FE00E74F2}" type="datetimeFigureOut">
              <a:rPr lang="en-GB" smtClean="0"/>
              <a:t>08/09/2025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35A53C8-69B8-47BF-8A32-693BFB6641F8}" type="slidenum">
              <a:rPr lang="en-GB" smtClean="0"/>
              <a:t>‹#›</a:t>
            </a:fld>
            <a:endParaRPr lang="en-GB"/>
          </a:p>
        </p:txBody>
      </p:sp>
    </p:spTree>
    <p:extLst>
      <p:ext uri="{BB962C8B-B14F-4D97-AF65-F5344CB8AC3E}">
        <p14:creationId xmlns:p14="http://schemas.microsoft.com/office/powerpoint/2010/main" val="27679487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1C061EC-9BE4-4935-973B-094FE00E74F2}" type="datetimeFigureOut">
              <a:rPr lang="en-GB" smtClean="0"/>
              <a:t>08/09/2025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35A53C8-69B8-47BF-8A32-693BFB6641F8}" type="slidenum">
              <a:rPr lang="en-GB" smtClean="0"/>
              <a:t>‹#›</a:t>
            </a:fld>
            <a:endParaRPr lang="en-GB"/>
          </a:p>
        </p:txBody>
      </p:sp>
    </p:spTree>
    <p:extLst>
      <p:ext uri="{BB962C8B-B14F-4D97-AF65-F5344CB8AC3E}">
        <p14:creationId xmlns:p14="http://schemas.microsoft.com/office/powerpoint/2010/main" val="37544758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C061EC-9BE4-4935-973B-094FE00E74F2}" type="datetimeFigureOut">
              <a:rPr lang="en-GB" smtClean="0"/>
              <a:t>08/09/2025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35A53C8-69B8-47BF-8A32-693BFB6641F8}" type="slidenum">
              <a:rPr lang="en-GB" smtClean="0"/>
              <a:t>‹#›</a:t>
            </a:fld>
            <a:endParaRPr lang="en-GB"/>
          </a:p>
        </p:txBody>
      </p:sp>
    </p:spTree>
    <p:extLst>
      <p:ext uri="{BB962C8B-B14F-4D97-AF65-F5344CB8AC3E}">
        <p14:creationId xmlns:p14="http://schemas.microsoft.com/office/powerpoint/2010/main" val="31852771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1C061EC-9BE4-4935-973B-094FE00E74F2}"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5A53C8-69B8-47BF-8A32-693BFB6641F8}" type="slidenum">
              <a:rPr lang="en-GB" smtClean="0"/>
              <a:t>‹#›</a:t>
            </a:fld>
            <a:endParaRPr lang="en-GB"/>
          </a:p>
        </p:txBody>
      </p:sp>
    </p:spTree>
    <p:extLst>
      <p:ext uri="{BB962C8B-B14F-4D97-AF65-F5344CB8AC3E}">
        <p14:creationId xmlns:p14="http://schemas.microsoft.com/office/powerpoint/2010/main" val="14873292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1C061EC-9BE4-4935-973B-094FE00E74F2}"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5A53C8-69B8-47BF-8A32-693BFB6641F8}" type="slidenum">
              <a:rPr lang="en-GB" smtClean="0"/>
              <a:t>‹#›</a:t>
            </a:fld>
            <a:endParaRPr lang="en-GB"/>
          </a:p>
        </p:txBody>
      </p:sp>
    </p:spTree>
    <p:extLst>
      <p:ext uri="{BB962C8B-B14F-4D97-AF65-F5344CB8AC3E}">
        <p14:creationId xmlns:p14="http://schemas.microsoft.com/office/powerpoint/2010/main" val="8888974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1C061EC-9BE4-4935-973B-094FE00E74F2}"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5A53C8-69B8-47BF-8A32-693BFB6641F8}" type="slidenum">
              <a:rPr lang="en-GB" smtClean="0"/>
              <a:t>‹#›</a:t>
            </a:fld>
            <a:endParaRPr lang="en-GB"/>
          </a:p>
        </p:txBody>
      </p:sp>
    </p:spTree>
    <p:extLst>
      <p:ext uri="{BB962C8B-B14F-4D97-AF65-F5344CB8AC3E}">
        <p14:creationId xmlns:p14="http://schemas.microsoft.com/office/powerpoint/2010/main" val="1593345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1C061EC-9BE4-4935-973B-094FE00E74F2}"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5A53C8-69B8-47BF-8A32-693BFB6641F8}" type="slidenum">
              <a:rPr lang="en-GB" smtClean="0"/>
              <a:t>‹#›</a:t>
            </a:fld>
            <a:endParaRPr lang="en-GB"/>
          </a:p>
        </p:txBody>
      </p:sp>
    </p:spTree>
    <p:extLst>
      <p:ext uri="{BB962C8B-B14F-4D97-AF65-F5344CB8AC3E}">
        <p14:creationId xmlns:p14="http://schemas.microsoft.com/office/powerpoint/2010/main" val="6568686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C061EC-9BE4-4935-973B-094FE00E74F2}" type="datetimeFigureOut">
              <a:rPr lang="en-GB" smtClean="0"/>
              <a:t>08/09/2025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5A53C8-69B8-47BF-8A32-693BFB6641F8}" type="slidenum">
              <a:rPr lang="en-GB" smtClean="0"/>
              <a:t>‹#›</a:t>
            </a:fld>
            <a:endParaRPr lang="en-GB"/>
          </a:p>
        </p:txBody>
      </p:sp>
    </p:spTree>
    <p:extLst>
      <p:ext uri="{BB962C8B-B14F-4D97-AF65-F5344CB8AC3E}">
        <p14:creationId xmlns:p14="http://schemas.microsoft.com/office/powerpoint/2010/main" val="65048614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07066" y="2433711"/>
            <a:ext cx="9310989" cy="970671"/>
          </a:xfrm>
        </p:spPr>
        <p:txBody>
          <a:bodyPr>
            <a:noAutofit/>
          </a:bodyPr>
          <a:lstStyle/>
          <a:p>
            <a:r>
              <a:rPr lang="en-GB" sz="6400" b="1" dirty="0"/>
              <a:t>Forest School</a:t>
            </a:r>
          </a:p>
        </p:txBody>
      </p:sp>
      <p:sp>
        <p:nvSpPr>
          <p:cNvPr id="3" name="Subtitle 2"/>
          <p:cNvSpPr>
            <a:spLocks noGrp="1"/>
          </p:cNvSpPr>
          <p:nvPr>
            <p:ph type="subTitle" idx="1"/>
          </p:nvPr>
        </p:nvSpPr>
        <p:spPr>
          <a:xfrm>
            <a:off x="1197428" y="3523661"/>
            <a:ext cx="9845709" cy="2537506"/>
          </a:xfrm>
        </p:spPr>
        <p:txBody>
          <a:bodyPr>
            <a:normAutofit/>
          </a:bodyPr>
          <a:lstStyle/>
          <a:p>
            <a:pPr algn="ctr"/>
            <a:endParaRPr lang="en-GB" sz="3600" dirty="0"/>
          </a:p>
          <a:p>
            <a:pPr algn="ctr"/>
            <a:r>
              <a:rPr lang="en-GB" sz="4400" dirty="0"/>
              <a:t>Stamford Park Primary School</a:t>
            </a:r>
          </a:p>
          <a:p>
            <a:pPr algn="ctr"/>
            <a:endParaRPr lang="en-GB" dirty="0"/>
          </a:p>
          <a:p>
            <a:pPr algn="ctr"/>
            <a:endParaRPr lang="en-GB" dirty="0"/>
          </a:p>
          <a:p>
            <a:endParaRPr lang="en-GB" dirty="0"/>
          </a:p>
        </p:txBody>
      </p:sp>
      <p:pic>
        <p:nvPicPr>
          <p:cNvPr id="4" name="Picture 3" descr="SPPS Logo design FINAL"/>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05047" y="239151"/>
            <a:ext cx="2236763" cy="1885071"/>
          </a:xfrm>
          <a:prstGeom prst="rect">
            <a:avLst/>
          </a:prstGeom>
          <a:noFill/>
          <a:ln>
            <a:noFill/>
          </a:ln>
        </p:spPr>
      </p:pic>
    </p:spTree>
    <p:extLst>
      <p:ext uri="{BB962C8B-B14F-4D97-AF65-F5344CB8AC3E}">
        <p14:creationId xmlns:p14="http://schemas.microsoft.com/office/powerpoint/2010/main" val="7532461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What is Forest School?</a:t>
            </a:r>
            <a:endParaRPr lang="en-GB" b="1" dirty="0"/>
          </a:p>
        </p:txBody>
      </p:sp>
      <p:sp>
        <p:nvSpPr>
          <p:cNvPr id="3" name="Content Placeholder 2"/>
          <p:cNvSpPr>
            <a:spLocks noGrp="1"/>
          </p:cNvSpPr>
          <p:nvPr>
            <p:ph idx="1"/>
          </p:nvPr>
        </p:nvSpPr>
        <p:spPr/>
        <p:txBody>
          <a:bodyPr>
            <a:normAutofit fontScale="92500" lnSpcReduction="20000"/>
          </a:bodyPr>
          <a:lstStyle/>
          <a:p>
            <a:pPr marL="0" indent="0">
              <a:buNone/>
            </a:pPr>
            <a:r>
              <a:rPr lang="en-US" dirty="0"/>
              <a:t>Well-being is the foundation of our Forest School practice. Through recognising the social, emotional and physical needs of our children, we provide the guidance and facilitation for our time in nature.</a:t>
            </a:r>
          </a:p>
          <a:p>
            <a:pPr marL="0" indent="0">
              <a:buNone/>
            </a:pPr>
            <a:endParaRPr lang="en-US" dirty="0"/>
          </a:p>
          <a:p>
            <a:pPr marL="0" indent="0">
              <a:buNone/>
            </a:pPr>
            <a:r>
              <a:rPr lang="en-US" dirty="0"/>
              <a:t>We create learner inspired experiences based on exploration and discovery; we recognise opportunities to mentor holistic growth over the course of long-term sessions.</a:t>
            </a:r>
          </a:p>
          <a:p>
            <a:pPr marL="0" indent="0">
              <a:buNone/>
            </a:pPr>
            <a:endParaRPr lang="en-US" dirty="0"/>
          </a:p>
          <a:p>
            <a:pPr marL="0" indent="0">
              <a:buNone/>
            </a:pPr>
            <a:r>
              <a:rPr lang="en-US" dirty="0"/>
              <a:t>In developing our Forest School, we nurture a culture based on collaboration. We embrace challenge so that we can allow, over time, children to blossom in character, resilience and empathy, and develop a greater sense of connection with nature.</a:t>
            </a:r>
          </a:p>
          <a:p>
            <a:pPr marL="0" indent="0">
              <a:buNone/>
            </a:pPr>
            <a:endParaRPr lang="en-US" dirty="0"/>
          </a:p>
          <a:p>
            <a:pPr marL="0" indent="0">
              <a:buNone/>
            </a:pPr>
            <a:endParaRPr lang="en-US" dirty="0"/>
          </a:p>
          <a:p>
            <a:pPr marL="0" indent="0">
              <a:buNone/>
            </a:pPr>
            <a:endParaRPr lang="en-GB" dirty="0"/>
          </a:p>
        </p:txBody>
      </p:sp>
    </p:spTree>
    <p:extLst>
      <p:ext uri="{BB962C8B-B14F-4D97-AF65-F5344CB8AC3E}">
        <p14:creationId xmlns:p14="http://schemas.microsoft.com/office/powerpoint/2010/main" val="27113126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What does Forest School aim to do?</a:t>
            </a:r>
            <a:endParaRPr lang="en-GB" b="1" dirty="0"/>
          </a:p>
        </p:txBody>
      </p:sp>
      <p:sp>
        <p:nvSpPr>
          <p:cNvPr id="3" name="Content Placeholder 2"/>
          <p:cNvSpPr>
            <a:spLocks noGrp="1"/>
          </p:cNvSpPr>
          <p:nvPr>
            <p:ph idx="1"/>
          </p:nvPr>
        </p:nvSpPr>
        <p:spPr/>
        <p:txBody>
          <a:bodyPr>
            <a:normAutofit fontScale="92500" lnSpcReduction="10000"/>
          </a:bodyPr>
          <a:lstStyle/>
          <a:p>
            <a:r>
              <a:rPr lang="en-US" dirty="0"/>
              <a:t>Nurture self esteem</a:t>
            </a:r>
          </a:p>
          <a:p>
            <a:r>
              <a:rPr lang="en-US" dirty="0"/>
              <a:t>Enhance communication and relationships</a:t>
            </a:r>
          </a:p>
          <a:p>
            <a:r>
              <a:rPr lang="en-US" dirty="0"/>
              <a:t>Equip children with an appreciation and respect for the outdoors</a:t>
            </a:r>
          </a:p>
          <a:p>
            <a:r>
              <a:rPr lang="en-US" dirty="0"/>
              <a:t>Provide real life opportunities and create independent learners</a:t>
            </a:r>
          </a:p>
          <a:p>
            <a:r>
              <a:rPr lang="en-US" dirty="0"/>
              <a:t>Develop healthier bodies</a:t>
            </a:r>
          </a:p>
          <a:p>
            <a:r>
              <a:rPr lang="en-US" dirty="0"/>
              <a:t>Develop language and communication skills</a:t>
            </a:r>
          </a:p>
          <a:p>
            <a:r>
              <a:rPr lang="en-US" dirty="0"/>
              <a:t>Focus on and actively promote child-initiated learning</a:t>
            </a:r>
          </a:p>
          <a:p>
            <a:r>
              <a:rPr lang="en-US" dirty="0"/>
              <a:t>Support personal, social, emotional and physical development</a:t>
            </a:r>
          </a:p>
          <a:p>
            <a:r>
              <a:rPr lang="en-US" dirty="0"/>
              <a:t>Encourage each individual to take risks, develop resilience and develop confidence and independence</a:t>
            </a:r>
            <a:endParaRPr lang="en-GB" dirty="0"/>
          </a:p>
        </p:txBody>
      </p:sp>
    </p:spTree>
    <p:extLst>
      <p:ext uri="{BB962C8B-B14F-4D97-AF65-F5344CB8AC3E}">
        <p14:creationId xmlns:p14="http://schemas.microsoft.com/office/powerpoint/2010/main" val="41106817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Forest School links to all areas of </a:t>
            </a:r>
            <a:r>
              <a:rPr lang="en-US" b="1" dirty="0" smtClean="0"/>
              <a:t>learning</a:t>
            </a:r>
            <a:endParaRPr lang="en-GB" b="1" dirty="0"/>
          </a:p>
        </p:txBody>
      </p:sp>
      <p:sp>
        <p:nvSpPr>
          <p:cNvPr id="3" name="Content Placeholder 2"/>
          <p:cNvSpPr>
            <a:spLocks noGrp="1"/>
          </p:cNvSpPr>
          <p:nvPr>
            <p:ph idx="1"/>
          </p:nvPr>
        </p:nvSpPr>
        <p:spPr>
          <a:xfrm>
            <a:off x="838200" y="1713865"/>
            <a:ext cx="10515600" cy="4351338"/>
          </a:xfrm>
          <a:solidFill>
            <a:schemeClr val="accent6">
              <a:lumMod val="60000"/>
              <a:lumOff val="40000"/>
            </a:schemeClr>
          </a:solidFill>
        </p:spPr>
        <p:txBody>
          <a:bodyPr/>
          <a:lstStyle/>
          <a:p>
            <a:pPr marL="0" indent="0">
              <a:buNone/>
            </a:pPr>
            <a:r>
              <a:rPr lang="en-US" dirty="0" smtClean="0"/>
              <a:t>Early Years Links;</a:t>
            </a:r>
            <a:endParaRPr lang="en-US" dirty="0"/>
          </a:p>
          <a:p>
            <a:r>
              <a:rPr lang="en-US" dirty="0"/>
              <a:t>Personal, social and emotional development</a:t>
            </a:r>
          </a:p>
          <a:p>
            <a:r>
              <a:rPr lang="en-US" dirty="0"/>
              <a:t>Physical development</a:t>
            </a:r>
          </a:p>
          <a:p>
            <a:r>
              <a:rPr lang="en-US" dirty="0"/>
              <a:t>Communication and language</a:t>
            </a:r>
          </a:p>
          <a:p>
            <a:r>
              <a:rPr lang="en-US" dirty="0"/>
              <a:t>Literacy</a:t>
            </a:r>
          </a:p>
          <a:p>
            <a:r>
              <a:rPr lang="en-US" dirty="0"/>
              <a:t>Mathematics</a:t>
            </a:r>
          </a:p>
          <a:p>
            <a:r>
              <a:rPr lang="en-US" dirty="0"/>
              <a:t>Understanding of the world</a:t>
            </a:r>
          </a:p>
          <a:p>
            <a:r>
              <a:rPr lang="en-US" dirty="0"/>
              <a:t>Expressive arts and design</a:t>
            </a:r>
            <a:endParaRPr lang="en-GB" dirty="0"/>
          </a:p>
        </p:txBody>
      </p:sp>
      <p:sp>
        <p:nvSpPr>
          <p:cNvPr id="4" name="TextBox 3"/>
          <p:cNvSpPr txBox="1"/>
          <p:nvPr/>
        </p:nvSpPr>
        <p:spPr>
          <a:xfrm>
            <a:off x="7101840" y="3850006"/>
            <a:ext cx="5242560" cy="2677656"/>
          </a:xfrm>
          <a:prstGeom prst="rect">
            <a:avLst/>
          </a:prstGeom>
          <a:noFill/>
        </p:spPr>
        <p:txBody>
          <a:bodyPr wrap="square" rtlCol="0">
            <a:spAutoFit/>
          </a:bodyPr>
          <a:lstStyle/>
          <a:p>
            <a:r>
              <a:rPr lang="en-GB" sz="2800" dirty="0" smtClean="0"/>
              <a:t>For our Year 1 children Forest School is used to support the teaching of Science. Taking their learning and understanding outdoors, to work alongside their in school Science lessons. </a:t>
            </a:r>
            <a:endParaRPr lang="en-GB" sz="2800" dirty="0"/>
          </a:p>
        </p:txBody>
      </p:sp>
    </p:spTree>
    <p:extLst>
      <p:ext uri="{BB962C8B-B14F-4D97-AF65-F5344CB8AC3E}">
        <p14:creationId xmlns:p14="http://schemas.microsoft.com/office/powerpoint/2010/main" val="33784510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How will Forest School work at Stamford Park Primary School?</a:t>
            </a:r>
            <a:endParaRPr lang="en-GB" b="1" dirty="0"/>
          </a:p>
        </p:txBody>
      </p:sp>
      <p:sp>
        <p:nvSpPr>
          <p:cNvPr id="3" name="Content Placeholder 2"/>
          <p:cNvSpPr>
            <a:spLocks noGrp="1"/>
          </p:cNvSpPr>
          <p:nvPr>
            <p:ph idx="1"/>
          </p:nvPr>
        </p:nvSpPr>
        <p:spPr/>
        <p:txBody>
          <a:bodyPr/>
          <a:lstStyle/>
          <a:p>
            <a:endParaRPr lang="en-US" dirty="0"/>
          </a:p>
          <a:p>
            <a:r>
              <a:rPr lang="en-US" dirty="0"/>
              <a:t>All children in </a:t>
            </a:r>
            <a:r>
              <a:rPr lang="en-US" dirty="0" smtClean="0"/>
              <a:t>Reception and nursery </a:t>
            </a:r>
            <a:r>
              <a:rPr lang="en-US" dirty="0"/>
              <a:t>will take part in Forest School sessions every week. </a:t>
            </a:r>
            <a:r>
              <a:rPr lang="en-US" dirty="0" smtClean="0"/>
              <a:t>Children will take part in either a morning or afternoon session of Forest School every week. </a:t>
            </a:r>
          </a:p>
          <a:p>
            <a:endParaRPr lang="en-US" dirty="0"/>
          </a:p>
          <a:p>
            <a:r>
              <a:rPr lang="en-US" dirty="0" smtClean="0"/>
              <a:t>All children in Year 1 will take part in Forest School sessions every other week. A timetable for sessions will be available on the Forest School page of the school website. Children will take part in an afternoon session of Forest School every other week. </a:t>
            </a:r>
            <a:endParaRPr lang="en-US" dirty="0" smtClean="0"/>
          </a:p>
          <a:p>
            <a:endParaRPr lang="en-US" dirty="0"/>
          </a:p>
          <a:p>
            <a:endParaRPr lang="en-US" dirty="0"/>
          </a:p>
        </p:txBody>
      </p:sp>
    </p:spTree>
    <p:extLst>
      <p:ext uri="{BB962C8B-B14F-4D97-AF65-F5344CB8AC3E}">
        <p14:creationId xmlns:p14="http://schemas.microsoft.com/office/powerpoint/2010/main" val="27180139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What does my child need to have?</a:t>
            </a:r>
            <a:endParaRPr lang="en-GB" b="1" dirty="0"/>
          </a:p>
        </p:txBody>
      </p:sp>
      <p:sp>
        <p:nvSpPr>
          <p:cNvPr id="3" name="Content Placeholder 2"/>
          <p:cNvSpPr>
            <a:spLocks noGrp="1"/>
          </p:cNvSpPr>
          <p:nvPr>
            <p:ph idx="1"/>
          </p:nvPr>
        </p:nvSpPr>
        <p:spPr/>
        <p:txBody>
          <a:bodyPr>
            <a:normAutofit/>
          </a:bodyPr>
          <a:lstStyle/>
          <a:p>
            <a:r>
              <a:rPr lang="en-US" dirty="0"/>
              <a:t>On Forest School day children should come to school in their </a:t>
            </a:r>
            <a:r>
              <a:rPr lang="en-US" b="1" u="sng" dirty="0"/>
              <a:t>own clothes</a:t>
            </a:r>
            <a:r>
              <a:rPr lang="en-US" dirty="0"/>
              <a:t> not their school uniform:</a:t>
            </a:r>
          </a:p>
          <a:p>
            <a:pPr marL="0" indent="0">
              <a:buNone/>
            </a:pPr>
            <a:endParaRPr lang="en-US" dirty="0"/>
          </a:p>
          <a:p>
            <a:pPr lvl="1"/>
            <a:r>
              <a:rPr lang="en-US" dirty="0"/>
              <a:t>Long sleeved top and sweatshirt/jumper (and thermal under layer if needed)</a:t>
            </a:r>
          </a:p>
          <a:p>
            <a:pPr lvl="1"/>
            <a:r>
              <a:rPr lang="en-US" dirty="0"/>
              <a:t>Jogging trousers (and thermal under layer if needed)</a:t>
            </a:r>
          </a:p>
          <a:p>
            <a:pPr lvl="1"/>
            <a:r>
              <a:rPr lang="en-US" dirty="0"/>
              <a:t>Warm socks and trainers/school shoes.</a:t>
            </a:r>
          </a:p>
          <a:p>
            <a:pPr marL="457200" lvl="1" indent="0">
              <a:buNone/>
            </a:pPr>
            <a:endParaRPr lang="en-US" dirty="0"/>
          </a:p>
          <a:p>
            <a:pPr lvl="1"/>
            <a:endParaRPr lang="en-US" dirty="0"/>
          </a:p>
        </p:txBody>
      </p:sp>
    </p:spTree>
    <p:extLst>
      <p:ext uri="{BB962C8B-B14F-4D97-AF65-F5344CB8AC3E}">
        <p14:creationId xmlns:p14="http://schemas.microsoft.com/office/powerpoint/2010/main" val="22948598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7351" y="731520"/>
            <a:ext cx="10515600" cy="5529849"/>
          </a:xfrm>
        </p:spPr>
        <p:txBody>
          <a:bodyPr/>
          <a:lstStyle/>
          <a:p>
            <a:r>
              <a:rPr lang="en-US" b="1" dirty="0"/>
              <a:t>Additionally</a:t>
            </a:r>
            <a:r>
              <a:rPr lang="en-US" dirty="0"/>
              <a:t> on their Forest School day they need to bring their outdoor Forest School clothes in a small, named bag so they can change when it is their session.  The bag should include the following items which should all be named:</a:t>
            </a:r>
          </a:p>
          <a:p>
            <a:pPr marL="0" indent="0">
              <a:buNone/>
            </a:pPr>
            <a:endParaRPr lang="en-US" dirty="0"/>
          </a:p>
          <a:p>
            <a:pPr lvl="1"/>
            <a:r>
              <a:rPr lang="en-US" dirty="0"/>
              <a:t>Sturdy boots or wellies (these will remain in school)</a:t>
            </a:r>
          </a:p>
          <a:p>
            <a:pPr lvl="1"/>
            <a:r>
              <a:rPr lang="en-US" dirty="0"/>
              <a:t>Warm hat</a:t>
            </a:r>
          </a:p>
          <a:p>
            <a:pPr lvl="1"/>
            <a:r>
              <a:rPr lang="en-US" dirty="0"/>
              <a:t>Warm gloves (not mittens)</a:t>
            </a:r>
          </a:p>
          <a:p>
            <a:pPr lvl="1"/>
            <a:r>
              <a:rPr lang="en-US" dirty="0"/>
              <a:t>A spare pair of socks and gloves</a:t>
            </a:r>
          </a:p>
          <a:p>
            <a:pPr lvl="1"/>
            <a:r>
              <a:rPr lang="en-US" dirty="0"/>
              <a:t>Waterproof jacket and waterproof over trousers.</a:t>
            </a:r>
          </a:p>
          <a:p>
            <a:pPr marL="0" indent="0">
              <a:buNone/>
            </a:pPr>
            <a:endParaRPr lang="en-US" dirty="0"/>
          </a:p>
          <a:p>
            <a:pPr marL="0" indent="0">
              <a:buNone/>
            </a:pPr>
            <a:r>
              <a:rPr lang="en-US" b="1" dirty="0"/>
              <a:t>Please make sure everything is NAMED!</a:t>
            </a:r>
          </a:p>
          <a:p>
            <a:endParaRPr lang="en-GB" dirty="0"/>
          </a:p>
        </p:txBody>
      </p:sp>
    </p:spTree>
    <p:extLst>
      <p:ext uri="{BB962C8B-B14F-4D97-AF65-F5344CB8AC3E}">
        <p14:creationId xmlns:p14="http://schemas.microsoft.com/office/powerpoint/2010/main" val="41554814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Typical Forest School </a:t>
            </a:r>
            <a:r>
              <a:rPr lang="en-US" b="1" dirty="0" smtClean="0"/>
              <a:t>Session in Early Years</a:t>
            </a:r>
            <a:endParaRPr lang="en-GB" b="1" dirty="0"/>
          </a:p>
        </p:txBody>
      </p:sp>
      <p:sp>
        <p:nvSpPr>
          <p:cNvPr id="3" name="Content Placeholder 2"/>
          <p:cNvSpPr>
            <a:spLocks noGrp="1"/>
          </p:cNvSpPr>
          <p:nvPr>
            <p:ph idx="1"/>
          </p:nvPr>
        </p:nvSpPr>
        <p:spPr/>
        <p:txBody>
          <a:bodyPr>
            <a:normAutofit/>
          </a:bodyPr>
          <a:lstStyle/>
          <a:p>
            <a:endParaRPr lang="en-US" dirty="0"/>
          </a:p>
          <a:p>
            <a:r>
              <a:rPr lang="en-US" dirty="0"/>
              <a:t>Developing an understanding of the Forest school site</a:t>
            </a:r>
          </a:p>
          <a:p>
            <a:r>
              <a:rPr lang="en-US" dirty="0"/>
              <a:t>Weekly focus activity: natural art, den building, knots, fires, tools, planting and storytelling</a:t>
            </a:r>
          </a:p>
          <a:p>
            <a:r>
              <a:rPr lang="en-US" dirty="0"/>
              <a:t>Snack time</a:t>
            </a:r>
          </a:p>
          <a:p>
            <a:r>
              <a:rPr lang="en-US" dirty="0"/>
              <a:t>Free play: mud kitchen, small world area, bug hotel, forest games</a:t>
            </a:r>
          </a:p>
          <a:p>
            <a:r>
              <a:rPr lang="en-GB" dirty="0"/>
              <a:t>Reflection time</a:t>
            </a:r>
          </a:p>
        </p:txBody>
      </p:sp>
    </p:spTree>
    <p:extLst>
      <p:ext uri="{BB962C8B-B14F-4D97-AF65-F5344CB8AC3E}">
        <p14:creationId xmlns:p14="http://schemas.microsoft.com/office/powerpoint/2010/main" val="12180680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Typical Forest School </a:t>
            </a:r>
            <a:r>
              <a:rPr lang="en-US" b="1" dirty="0" smtClean="0"/>
              <a:t>Session in Year 1</a:t>
            </a:r>
            <a:endParaRPr lang="en-GB" b="1" dirty="0"/>
          </a:p>
        </p:txBody>
      </p:sp>
      <p:sp>
        <p:nvSpPr>
          <p:cNvPr id="3" name="Content Placeholder 2"/>
          <p:cNvSpPr>
            <a:spLocks noGrp="1"/>
          </p:cNvSpPr>
          <p:nvPr>
            <p:ph idx="1"/>
          </p:nvPr>
        </p:nvSpPr>
        <p:spPr/>
        <p:txBody>
          <a:bodyPr>
            <a:normAutofit/>
          </a:bodyPr>
          <a:lstStyle/>
          <a:p>
            <a:endParaRPr lang="en-US" dirty="0"/>
          </a:p>
          <a:p>
            <a:r>
              <a:rPr lang="en-US" dirty="0"/>
              <a:t>Developing an understanding of the Forest school site</a:t>
            </a:r>
          </a:p>
          <a:p>
            <a:r>
              <a:rPr lang="en-US" dirty="0"/>
              <a:t>Weekly focus activity: natural art, den building, knots, fires, tools, planting and </a:t>
            </a:r>
            <a:r>
              <a:rPr lang="en-US" dirty="0" smtClean="0"/>
              <a:t>storytelling. With a direct link to the current Science learning. </a:t>
            </a:r>
            <a:endParaRPr lang="en-US" dirty="0"/>
          </a:p>
          <a:p>
            <a:r>
              <a:rPr lang="en-US" dirty="0" smtClean="0"/>
              <a:t>Free exploring: </a:t>
            </a:r>
            <a:r>
              <a:rPr lang="en-US" dirty="0"/>
              <a:t>mud kitchen, small world area, bug hotel, forest </a:t>
            </a:r>
            <a:r>
              <a:rPr lang="en-US" dirty="0" smtClean="0"/>
              <a:t>games. Where your child can make choices for their own activities alongside their friends. </a:t>
            </a:r>
            <a:endParaRPr lang="en-US" dirty="0"/>
          </a:p>
          <a:p>
            <a:r>
              <a:rPr lang="en-GB" dirty="0"/>
              <a:t>Reflection time</a:t>
            </a:r>
          </a:p>
        </p:txBody>
      </p:sp>
    </p:spTree>
    <p:extLst>
      <p:ext uri="{BB962C8B-B14F-4D97-AF65-F5344CB8AC3E}">
        <p14:creationId xmlns:p14="http://schemas.microsoft.com/office/powerpoint/2010/main" val="26699938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717452" y="745587"/>
            <a:ext cx="10636348" cy="5627078"/>
          </a:xfrm>
        </p:spPr>
        <p:txBody>
          <a:bodyPr>
            <a:normAutofit/>
          </a:bodyPr>
          <a:lstStyle/>
          <a:p>
            <a:pPr marL="0" indent="0"/>
            <a:r>
              <a:rPr lang="en-GB" b="1" dirty="0"/>
              <a:t>If you have any further questions, please do not hesitate </a:t>
            </a:r>
            <a:r>
              <a:rPr lang="en-GB" b="1" dirty="0" smtClean="0"/>
              <a:t>to speak to your child’s class teacher or Miss Speake (Forest School Lead)</a:t>
            </a:r>
            <a:r>
              <a:rPr lang="en-GB" b="1" dirty="0" smtClean="0"/>
              <a:t>.</a:t>
            </a:r>
            <a:r>
              <a:rPr lang="en-GB" b="1" dirty="0"/>
              <a:t/>
            </a:r>
            <a:br>
              <a:rPr lang="en-GB" b="1" dirty="0"/>
            </a:br>
            <a:endParaRPr lang="en-GB" b="1" dirty="0"/>
          </a:p>
        </p:txBody>
      </p:sp>
    </p:spTree>
    <p:extLst>
      <p:ext uri="{BB962C8B-B14F-4D97-AF65-F5344CB8AC3E}">
        <p14:creationId xmlns:p14="http://schemas.microsoft.com/office/powerpoint/2010/main" val="5617843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3F6E9B80040D4F9444B8ECB7E1625D" ma:contentTypeVersion="17" ma:contentTypeDescription="Create a new document." ma:contentTypeScope="" ma:versionID="4852941d79c39cd8359734e1821864a4">
  <xsd:schema xmlns:xsd="http://www.w3.org/2001/XMLSchema" xmlns:xs="http://www.w3.org/2001/XMLSchema" xmlns:p="http://schemas.microsoft.com/office/2006/metadata/properties" xmlns:ns2="14696f15-3bdf-4d14-913a-262a2d498158" xmlns:ns3="7560403b-3a35-4778-9839-62d24c056de7" targetNamespace="http://schemas.microsoft.com/office/2006/metadata/properties" ma:root="true" ma:fieldsID="fb0bdf493b142dce01de1da0deb74fe5" ns2:_="" ns3:_="">
    <xsd:import namespace="14696f15-3bdf-4d14-913a-262a2d498158"/>
    <xsd:import namespace="7560403b-3a35-4778-9839-62d24c056de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4696f15-3bdf-4d14-913a-262a2d49815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d8fe749-b79d-46b5-8630-5e0045957f1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560403b-3a35-4778-9839-62d24c056de7"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205f0698-adab-42cc-a126-b0a73ec1af27}" ma:internalName="TaxCatchAll" ma:showField="CatchAllData" ma:web="7560403b-3a35-4778-9839-62d24c056de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14696f15-3bdf-4d14-913a-262a2d498158">
      <Terms xmlns="http://schemas.microsoft.com/office/infopath/2007/PartnerControls"/>
    </lcf76f155ced4ddcb4097134ff3c332f>
    <TaxCatchAll xmlns="7560403b-3a35-4778-9839-62d24c056de7"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BA85C2F-2276-4EF7-B94E-27D3506FB6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4696f15-3bdf-4d14-913a-262a2d498158"/>
    <ds:schemaRef ds:uri="7560403b-3a35-4778-9839-62d24c056de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F65C63E-001E-4028-9E19-1CE7F2D5692A}">
  <ds:schemaRefs>
    <ds:schemaRef ds:uri="http://schemas.microsoft.com/office/infopath/2007/PartnerControls"/>
    <ds:schemaRef ds:uri="http://purl.org/dc/elements/1.1/"/>
    <ds:schemaRef ds:uri="14696f15-3bdf-4d14-913a-262a2d498158"/>
    <ds:schemaRef ds:uri="http://schemas.microsoft.com/office/2006/metadata/properties"/>
    <ds:schemaRef ds:uri="http://purl.org/dc/terms/"/>
    <ds:schemaRef ds:uri="http://schemas.openxmlformats.org/package/2006/metadata/core-properties"/>
    <ds:schemaRef ds:uri="http://schemas.microsoft.com/office/2006/documentManagement/types"/>
    <ds:schemaRef ds:uri="7560403b-3a35-4778-9839-62d24c056de7"/>
    <ds:schemaRef ds:uri="http://www.w3.org/XML/1998/namespace"/>
    <ds:schemaRef ds:uri="http://purl.org/dc/dcmitype/"/>
  </ds:schemaRefs>
</ds:datastoreItem>
</file>

<file path=customXml/itemProps3.xml><?xml version="1.0" encoding="utf-8"?>
<ds:datastoreItem xmlns:ds="http://schemas.openxmlformats.org/officeDocument/2006/customXml" ds:itemID="{BCB73DCB-10E1-4F58-9AAB-0C5DCA3650A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1536</TotalTime>
  <Words>641</Words>
  <Application>Microsoft Office PowerPoint</Application>
  <PresentationFormat>Widescreen</PresentationFormat>
  <Paragraphs>65</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Forest School</vt:lpstr>
      <vt:lpstr>What is Forest School?</vt:lpstr>
      <vt:lpstr>What does Forest School aim to do?</vt:lpstr>
      <vt:lpstr>Forest School links to all areas of learning</vt:lpstr>
      <vt:lpstr>How will Forest School work at Stamford Park Primary School?</vt:lpstr>
      <vt:lpstr>What does my child need to have?</vt:lpstr>
      <vt:lpstr>PowerPoint Presentation</vt:lpstr>
      <vt:lpstr>Typical Forest School Session in Early Years</vt:lpstr>
      <vt:lpstr>Typical Forest School Session in Year 1</vt:lpstr>
      <vt:lpstr>If you have any further questions, please do not hesitate to speak to your child’s class teacher or Miss Speake (Forest School Lead).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Forest School</dc:title>
  <dc:creator>A Lynch</dc:creator>
  <cp:lastModifiedBy>J Speake</cp:lastModifiedBy>
  <cp:revision>44</cp:revision>
  <dcterms:created xsi:type="dcterms:W3CDTF">2021-10-04T12:08:11Z</dcterms:created>
  <dcterms:modified xsi:type="dcterms:W3CDTF">2025-09-08T19:56:57Z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0x010100550A946916BCAA46A2809E1E5758538B</vt:lpwstr>
  </property>
  <property fmtid="{D5CDD505-2E9C-101B-9397-08002B2CF9AE}" pid="3" name="MediaServiceImageTags">
    <vt:lpwstr/>
  </property>
</Properties>
</file>